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501" r:id="rId4"/>
    <p:sldId id="337" r:id="rId5"/>
    <p:sldId id="502" r:id="rId6"/>
    <p:sldId id="519" r:id="rId7"/>
    <p:sldId id="524" r:id="rId8"/>
    <p:sldId id="318" r:id="rId9"/>
    <p:sldId id="472" r:id="rId10"/>
    <p:sldId id="498" r:id="rId11"/>
    <p:sldId id="336" r:id="rId12"/>
    <p:sldId id="506" r:id="rId13"/>
    <p:sldId id="508" r:id="rId14"/>
    <p:sldId id="510" r:id="rId15"/>
    <p:sldId id="509" r:id="rId16"/>
    <p:sldId id="521" r:id="rId17"/>
    <p:sldId id="499" r:id="rId18"/>
    <p:sldId id="269" r:id="rId19"/>
    <p:sldId id="511" r:id="rId20"/>
    <p:sldId id="512" r:id="rId21"/>
    <p:sldId id="513" r:id="rId22"/>
    <p:sldId id="514" r:id="rId23"/>
    <p:sldId id="448" r:id="rId24"/>
    <p:sldId id="523" r:id="rId25"/>
    <p:sldId id="515" r:id="rId26"/>
    <p:sldId id="271" r:id="rId27"/>
    <p:sldId id="522" r:id="rId28"/>
    <p:sldId id="503" r:id="rId29"/>
    <p:sldId id="504" r:id="rId30"/>
    <p:sldId id="517" r:id="rId31"/>
    <p:sldId id="317" r:id="rId32"/>
    <p:sldId id="516" r:id="rId3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>
        <p:scale>
          <a:sx n="100" d="100"/>
          <a:sy n="100" d="100"/>
        </p:scale>
        <p:origin x="342" y="11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957C66-9ABD-E1B0-3426-3642E448D2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F0D3C43-B9D2-1F0B-F96F-153ACAD520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96FB8D-0365-9D00-E018-A777A9A4C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29B6384-230F-87B2-0C7D-2DA04158E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6E9E253-C021-C6BB-2EFE-061DB5DC9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8975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D3B184-FE63-9D1D-B680-F468DFC28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FC5AD6-5C56-B7F7-1F3D-A93240373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85A48EA-AD04-DC2F-9AB9-BD2B3C0F9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75BB028-230D-89ED-6959-F9645B4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66A103E-6B31-14A6-F134-DF19F5BFA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067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8359C3-7896-90CB-4239-ED6271C76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83627FF-3567-223E-C314-4700CE61F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DF22713-0A41-94FC-F98F-1C681770D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86879FF-837A-A949-FE20-C58D339BB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7EC2EE7-F278-0A8D-5A4A-02CA761EF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1362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29127E-F59A-F749-E4E9-C42283D0E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1E24CA-D619-3BEC-B464-6546BEC40C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73059C7-D1EC-EE22-9092-AF615D20B5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FA6FC6E-F530-7D6C-6892-BDAFBCCED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6D2E280-671C-CAE4-7856-2326FC3BD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6BAC394-2CC5-1B04-83B3-602707BD5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3621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495F55-CB8B-BAFE-F76A-DDAD325D1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0F9C135-9F0B-AD31-19CD-6E70DA91F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CDFD6E0-CA3A-7482-0D33-9587BA7EBF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B9F8B1F-5C8D-DFBE-7306-712A809575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2EE6FBF-36DE-66D6-331B-49BBBC3955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8C0ED3D-F9AA-AB10-5D52-80BF0A97E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5774F27-9FA7-81C8-0A48-CC0D1D4FC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F1AE970-BAB3-682C-0753-A5494DEEE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0210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16C9A0-96A2-B64E-0407-84321E33B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8D01FB8-8018-B3D0-2A8A-981C58419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0CAA456-D7B3-38FD-5BA3-0E66C0AEE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CD69A0E-8A1C-5BCD-EF4E-C49CDC8E7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1965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9D6021D-E3EB-79F6-07F5-DD65B333E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119D7B8-8EC0-45E3-2CFE-3C27843DE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9F487BC-7DC4-A064-CD72-6207572BD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093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2B4304-E9DB-AC5F-D1FD-08243FCC9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062F63F-3E6E-DDE4-5BE5-2536D272D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33095A6-D5D8-0C0E-83B7-CE767158AF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8DB7A05-21C0-1CCB-5A41-57557D171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380AF3F-ED34-C476-2C88-0AA710932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D4F6248-5DE5-A914-7A57-9D5020F23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3385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9B9774-6205-A410-A705-31350F621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597BC53-259B-55F0-6135-B87A2846E4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E18EACC-B73F-974A-0032-1131ED558A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600336E-381A-F940-0F8E-6DEBD83C6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B074786-2795-63C9-BE4F-1CA80BB05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A986369-5B37-7F7F-9C10-D4EA73847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7283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FC9E3E-0F28-B6FA-EAD2-F72E8E537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B5ECD49-4543-9E96-C8D9-D0AF427218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6859551-015F-D86C-B0C7-98BE2C723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38A77F1-7F9C-9993-771C-4C311083C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E5FEE9D-F178-1AC8-E83D-BC9DB3FC8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0411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CBAA49A-56B7-FC53-E5F2-C01D8E26EA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2A230A4-2273-8642-3F8F-31F9680118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1D453E-DFCA-B75A-F20E-C912D1469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741F95-23DB-8A2A-3757-209117719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020BEC3-CBB4-9DFB-7C80-F3976A6B8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1348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4A2E47-D2CB-E404-3B5F-791594C4FC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A767F8B-F1F7-448D-B9A7-800C7F8DBD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2043808-FFC2-F8F8-0E5D-90BE76006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FC568-CC75-4CD0-96F1-EF8A2E0FF25F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CDFB98E-1D18-BC38-FF42-F521536A6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B1BE2D1-D5C8-B37E-F43E-3612F333B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F20CD-799C-4A90-82CB-F4F84B22FC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1124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AB92D1-8BA6-8DAC-A9AD-38357A2EB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DD709C0-2E5E-0862-D2A8-C174EA5175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6CD588-A20B-BE44-BAD4-52385B10F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FC568-CC75-4CD0-96F1-EF8A2E0FF25F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4B4CE2-4BA5-95BA-C9CF-A24B789C9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16DE728-E283-05ED-554A-608057271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F20CD-799C-4A90-82CB-F4F84B22FC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743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68D85B-2093-B99C-65BF-6038DC6E0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07192A6-7D29-B04D-DBD4-E6F83BA36E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276A0F0-AC2B-C60D-D0E9-D6586A480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FC568-CC75-4CD0-96F1-EF8A2E0FF25F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8876B78-79C8-A751-FB9A-C2BE98A39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A3482E6-43F7-BFB1-E627-DDD661120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F20CD-799C-4A90-82CB-F4F84B22FC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02508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32EF1D-E058-8207-C86D-D6F939FC7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E15E158-BDFB-B59C-D2FE-BDF2323253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DCA9835-FCF2-9002-D185-B46CCF8940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3AE8821-431E-7A1E-1966-674E1C2B2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FC568-CC75-4CD0-96F1-EF8A2E0FF25F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A4F2BD2-9E1B-FBBF-F2F3-07637A193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7724D17-60F7-6C63-98DF-F0D513298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F20CD-799C-4A90-82CB-F4F84B22FC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35022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560486-85E5-94F3-CFD9-E86BE1540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1444EE1-29C7-2D27-CFEE-CB6AA5500A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F661E31-04AD-BAF7-F50B-8F5AF1078E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B2BD696-2BF6-E11C-4A9C-04F4601D42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9FF8CEB-AC21-03EC-CC9D-44727E8FF7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48746DD-A612-928E-D542-FC017EEB6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FC568-CC75-4CD0-96F1-EF8A2E0FF25F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A61DE05-53A4-9EE9-6EE2-8C6BF4B53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754A6EB-A74D-50F1-42F1-B231E45BE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F20CD-799C-4A90-82CB-F4F84B22FC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0496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4815B5-23CC-1841-C6FC-F774083B7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65E1143-21A4-C240-E562-B8EB89AAA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FC568-CC75-4CD0-96F1-EF8A2E0FF25F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0CC1EB8-B538-347E-9935-AF6EB767F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B29CE27-EEC2-99D0-E35C-4A018ACF2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F20CD-799C-4A90-82CB-F4F84B22FC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73993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BC34986-870A-E216-E462-9ED72A663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FC568-CC75-4CD0-96F1-EF8A2E0FF25F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F3E191-8399-DFD9-30A6-5C0AE21CF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2F44A8B-B9A3-EDB2-5B27-20BF0800C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F20CD-799C-4A90-82CB-F4F84B22FC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73706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72FCFD-0CA0-AD2D-6654-CD7CF6B57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5C4188A-8581-A04D-64EB-A3A607D6B3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E1A5F50-CB78-9B96-0461-C45990ADF4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A207AF7-34BA-7088-B81C-955DADD95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FC568-CC75-4CD0-96F1-EF8A2E0FF25F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9C340E1-E68D-8CA1-3D21-1FF4DF5B4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62A33FB-ED17-1908-39A1-B79E8D38F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F20CD-799C-4A90-82CB-F4F84B22FC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98150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2A214C-2184-5479-4F5B-F14C8154E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EFDD53D-38BD-F1CD-9255-334EF9A17E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66D29F4-364B-7CDC-CBC9-47CA9B9776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99CD0C8-398E-3223-574F-397531E4D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FC568-CC75-4CD0-96F1-EF8A2E0FF25F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1BA70DD-8D2F-72E0-ED64-75E29DB7B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79535E2-F49F-7BAF-3DCC-EBD084F99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F20CD-799C-4A90-82CB-F4F84B22FC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78126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4103C8-9C4B-FA71-373C-1120BCB3B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D940CEF-3943-CE97-5A2B-54DA5D86BC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C90E1A3-B421-60A6-3985-954AB8F5B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FC568-CC75-4CD0-96F1-EF8A2E0FF25F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BA30F8-43CB-3C94-2B0B-C2F5D15F1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5612844-AD84-2F59-D9A9-B270171E6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F20CD-799C-4A90-82CB-F4F84B22FC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13706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EE071A8-00D0-84A6-9926-3891585A5E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AA5C220-93D6-7253-406C-0EB659F1A7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E752B6C-EB9D-B4DE-E207-6EF83510B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FC568-CC75-4CD0-96F1-EF8A2E0FF25F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D8DA743-474D-D212-961A-74D25AF64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B4C66DC-6889-01E6-B8B4-22D263D11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F20CD-799C-4A90-82CB-F4F84B22FC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7607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D06FA20-474E-6461-18C1-EFC18E3BD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1DF35F4-DCB5-91E3-876D-A6B58DD70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85DCBC7-8485-22E1-8471-AF8D224267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52B6AF-4042-4E5D-9DBA-ABB55DBD6960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6AF4ADA-6B0A-75D5-BDDA-AED2E8C4B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C4FC070-2EAA-75AC-4C5A-C3FD74D001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9801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4F526C1-3C00-D8A9-A214-B2FE7A0C7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3366D94-C018-409C-6CD1-D0DDB47B0A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C44E1FF-DCE8-01D8-9C54-EFDD708CF2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FFC568-CC75-4CD0-96F1-EF8A2E0FF25F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C1B555C-04BC-22B9-5BF8-AE2B9CEAF1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7000249-B92F-F210-029F-66D88DC12D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1F20CD-799C-4A90-82CB-F4F84B22FC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7584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8F64AA-B504-9130-2F4E-F1BF2C1D53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Kursstunde 11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F70C322-A9A8-120C-3B8C-6B5722C4AB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652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A1464D-737A-D6CB-C1ED-AFBEC8B6B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Themen heute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BF19229-A4E8-E2EE-35F0-33719984DD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Challenge: Gewichtskurve</a:t>
            </a:r>
          </a:p>
          <a:p>
            <a:r>
              <a:rPr lang="de-DE" dirty="0"/>
              <a:t>Gewicht stabilisieren</a:t>
            </a:r>
          </a:p>
          <a:p>
            <a:r>
              <a:rPr lang="de-DE" dirty="0"/>
              <a:t>Umgang mit Ausrutschern</a:t>
            </a:r>
          </a:p>
          <a:p>
            <a:r>
              <a:rPr lang="de-DE" dirty="0"/>
              <a:t>Rückfall in alte Gewohnheiten</a:t>
            </a:r>
          </a:p>
          <a:p>
            <a:r>
              <a:rPr lang="de-DE" dirty="0"/>
              <a:t>Bewegung: Ausdauer</a:t>
            </a:r>
          </a:p>
          <a:p>
            <a:endParaRPr lang="de-DE" dirty="0"/>
          </a:p>
          <a:p>
            <a:endParaRPr lang="de-DE" dirty="0"/>
          </a:p>
        </p:txBody>
      </p:sp>
      <p:pic>
        <p:nvPicPr>
          <p:cNvPr id="4" name="Grafik 3" descr="Comic Unfall klassischen passieren: Große Ansätze banana peel - Lizenzfrei Bananenschale Stock-Foto">
            <a:extLst>
              <a:ext uri="{FF2B5EF4-FFF2-40B4-BE49-F238E27FC236}">
                <a16:creationId xmlns:a16="http://schemas.microsoft.com/office/drawing/2014/main" id="{0D000102-1E38-6FA9-78F2-55115845D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3018" y="0"/>
            <a:ext cx="4568982" cy="6850128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0FBFF71E-615B-8F1F-E2BF-1E858101D0D0}"/>
              </a:ext>
            </a:extLst>
          </p:cNvPr>
          <p:cNvSpPr txBox="1"/>
          <p:nvPr/>
        </p:nvSpPr>
        <p:spPr>
          <a:xfrm>
            <a:off x="7014172" y="6858000"/>
            <a:ext cx="60975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https://www.istockphoto.com/de/foto/comic-unfall-klassischen-passieren-gro%C3%9Fe-ans%C3%A4tze-banana-peel-gm108350454-14594660</a:t>
            </a:r>
          </a:p>
        </p:txBody>
      </p:sp>
    </p:spTree>
    <p:extLst>
      <p:ext uri="{BB962C8B-B14F-4D97-AF65-F5344CB8AC3E}">
        <p14:creationId xmlns:p14="http://schemas.microsoft.com/office/powerpoint/2010/main" val="1981879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485549-815A-A67F-5434-0F95D59ED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MOVE-Challenge: Meine Gewichtskurve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705A34-92E8-4771-916F-E1DC09396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3A5B3FA-1182-89AD-3AE8-FEEC514462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604"/>
          <a:stretch>
            <a:fillRect/>
          </a:stretch>
        </p:blipFill>
        <p:spPr>
          <a:xfrm>
            <a:off x="1551214" y="1887419"/>
            <a:ext cx="8460029" cy="4829066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2D946C66-0D03-E18A-95D0-1C2965CE6879}"/>
              </a:ext>
            </a:extLst>
          </p:cNvPr>
          <p:cNvSpPr txBox="1"/>
          <p:nvPr/>
        </p:nvSpPr>
        <p:spPr>
          <a:xfrm>
            <a:off x="591459" y="13719"/>
            <a:ext cx="5861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An dieser Stelle bitte nur die Kurve bis Woche 22 zeichnen</a:t>
            </a:r>
          </a:p>
        </p:txBody>
      </p:sp>
    </p:spTree>
    <p:extLst>
      <p:ext uri="{BB962C8B-B14F-4D97-AF65-F5344CB8AC3E}">
        <p14:creationId xmlns:p14="http://schemas.microsoft.com/office/powerpoint/2010/main" val="1243488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A82803-ACA8-8774-406C-393CBDC14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MOVE-Challenge: Meine Zufriedenheit</a:t>
            </a:r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E9B10D9C-6D6E-3EC5-725F-F54D0C780B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41696"/>
              </p:ext>
            </p:extLst>
          </p:nvPr>
        </p:nvGraphicFramePr>
        <p:xfrm>
          <a:off x="972453" y="1902959"/>
          <a:ext cx="10247094" cy="370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4119">
                  <a:extLst>
                    <a:ext uri="{9D8B030D-6E8A-4147-A177-3AD203B41FA5}">
                      <a16:colId xmlns:a16="http://schemas.microsoft.com/office/drawing/2014/main" val="2233812032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529999955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2088661982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356711527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2358358217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516678340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4290971518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34482539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93090912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99882858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006876811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4257751211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82921335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417062132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64598070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068102886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297515818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188515599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363442117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87642454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499759990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653499916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395168006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045726218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400441659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582085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205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341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313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882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642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116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98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441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696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638595"/>
                  </a:ext>
                </a:extLst>
              </a:tr>
            </a:tbl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40D7C90D-6242-9FE0-EC3B-1595C7C139A3}"/>
              </a:ext>
            </a:extLst>
          </p:cNvPr>
          <p:cNvSpPr txBox="1"/>
          <p:nvPr/>
        </p:nvSpPr>
        <p:spPr>
          <a:xfrm>
            <a:off x="478972" y="1690688"/>
            <a:ext cx="609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accent5"/>
                </a:solidFill>
              </a:rPr>
              <a:t>10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9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8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7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6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5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4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3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2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1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0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E5DF6ED-A4F5-BC52-5868-1501255CAA88}"/>
              </a:ext>
            </a:extLst>
          </p:cNvPr>
          <p:cNvSpPr txBox="1"/>
          <p:nvPr/>
        </p:nvSpPr>
        <p:spPr>
          <a:xfrm>
            <a:off x="11152415" y="1690688"/>
            <a:ext cx="609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accent4"/>
                </a:solidFill>
              </a:rPr>
              <a:t>10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9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8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7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6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5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4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3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2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1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0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66636FE8-3F74-2FC1-DC7B-0551B2DF7046}"/>
              </a:ext>
            </a:extLst>
          </p:cNvPr>
          <p:cNvSpPr txBox="1"/>
          <p:nvPr/>
        </p:nvSpPr>
        <p:spPr>
          <a:xfrm rot="16200000">
            <a:off x="-1749373" y="3522736"/>
            <a:ext cx="431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5"/>
                </a:solidFill>
              </a:rPr>
              <a:t>Zufriedenheit mit meinem Essverhalten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28C4E92F-D909-ECE4-625D-4C5D77F14467}"/>
              </a:ext>
            </a:extLst>
          </p:cNvPr>
          <p:cNvSpPr txBox="1"/>
          <p:nvPr/>
        </p:nvSpPr>
        <p:spPr>
          <a:xfrm rot="5400000">
            <a:off x="9216171" y="3583514"/>
            <a:ext cx="5138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4"/>
                </a:solidFill>
              </a:rPr>
              <a:t>Zufriedenheit mit meinem Bewegungsverhalten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CF36F8BC-0094-2024-9DD2-4FE485B6E334}"/>
              </a:ext>
            </a:extLst>
          </p:cNvPr>
          <p:cNvSpPr txBox="1"/>
          <p:nvPr/>
        </p:nvSpPr>
        <p:spPr>
          <a:xfrm>
            <a:off x="838200" y="6012412"/>
            <a:ext cx="881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Woche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5223CF71-324E-F4DF-2BC6-07923FE36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29" y="5522303"/>
            <a:ext cx="11022299" cy="791869"/>
          </a:xfrm>
          <a:prstGeom prst="rect">
            <a:avLst/>
          </a:prstGeom>
        </p:spPr>
      </p:pic>
      <p:sp>
        <p:nvSpPr>
          <p:cNvPr id="21" name="Freihandform: Form 20">
            <a:extLst>
              <a:ext uri="{FF2B5EF4-FFF2-40B4-BE49-F238E27FC236}">
                <a16:creationId xmlns:a16="http://schemas.microsoft.com/office/drawing/2014/main" id="{65777909-FEE9-A493-3015-2A0E18C13FB5}"/>
              </a:ext>
            </a:extLst>
          </p:cNvPr>
          <p:cNvSpPr/>
          <p:nvPr/>
        </p:nvSpPr>
        <p:spPr>
          <a:xfrm>
            <a:off x="963386" y="1856014"/>
            <a:ext cx="10248900" cy="2286000"/>
          </a:xfrm>
          <a:custGeom>
            <a:avLst/>
            <a:gdLst>
              <a:gd name="csX0" fmla="*/ 0 w 10248900"/>
              <a:gd name="csY0" fmla="*/ 2286000 h 2286000"/>
              <a:gd name="csX1" fmla="*/ 65314 w 10248900"/>
              <a:gd name="csY1" fmla="*/ 2231572 h 2286000"/>
              <a:gd name="csX2" fmla="*/ 130628 w 10248900"/>
              <a:gd name="csY2" fmla="*/ 2188029 h 2286000"/>
              <a:gd name="csX3" fmla="*/ 146957 w 10248900"/>
              <a:gd name="csY3" fmla="*/ 2166257 h 2286000"/>
              <a:gd name="csX4" fmla="*/ 163285 w 10248900"/>
              <a:gd name="csY4" fmla="*/ 2155372 h 2286000"/>
              <a:gd name="csX5" fmla="*/ 185057 w 10248900"/>
              <a:gd name="csY5" fmla="*/ 2139043 h 2286000"/>
              <a:gd name="csX6" fmla="*/ 206828 w 10248900"/>
              <a:gd name="csY6" fmla="*/ 2111829 h 2286000"/>
              <a:gd name="csX7" fmla="*/ 266700 w 10248900"/>
              <a:gd name="csY7" fmla="*/ 2051957 h 2286000"/>
              <a:gd name="csX8" fmla="*/ 277585 w 10248900"/>
              <a:gd name="csY8" fmla="*/ 2030186 h 2286000"/>
              <a:gd name="csX9" fmla="*/ 321128 w 10248900"/>
              <a:gd name="csY9" fmla="*/ 1986643 h 2286000"/>
              <a:gd name="csX10" fmla="*/ 342900 w 10248900"/>
              <a:gd name="csY10" fmla="*/ 1948543 h 2286000"/>
              <a:gd name="csX11" fmla="*/ 381000 w 10248900"/>
              <a:gd name="csY11" fmla="*/ 1899557 h 2286000"/>
              <a:gd name="csX12" fmla="*/ 424543 w 10248900"/>
              <a:gd name="csY12" fmla="*/ 1866900 h 2286000"/>
              <a:gd name="csX13" fmla="*/ 457200 w 10248900"/>
              <a:gd name="csY13" fmla="*/ 1845129 h 2286000"/>
              <a:gd name="csX14" fmla="*/ 555171 w 10248900"/>
              <a:gd name="csY14" fmla="*/ 1752600 h 2286000"/>
              <a:gd name="csX15" fmla="*/ 593271 w 10248900"/>
              <a:gd name="csY15" fmla="*/ 1719943 h 2286000"/>
              <a:gd name="csX16" fmla="*/ 664028 w 10248900"/>
              <a:gd name="csY16" fmla="*/ 1654629 h 2286000"/>
              <a:gd name="csX17" fmla="*/ 707571 w 10248900"/>
              <a:gd name="csY17" fmla="*/ 1621972 h 2286000"/>
              <a:gd name="csX18" fmla="*/ 734785 w 10248900"/>
              <a:gd name="csY18" fmla="*/ 1589315 h 2286000"/>
              <a:gd name="csX19" fmla="*/ 794657 w 10248900"/>
              <a:gd name="csY19" fmla="*/ 1545772 h 2286000"/>
              <a:gd name="csX20" fmla="*/ 859971 w 10248900"/>
              <a:gd name="csY20" fmla="*/ 1556657 h 2286000"/>
              <a:gd name="csX21" fmla="*/ 925285 w 10248900"/>
              <a:gd name="csY21" fmla="*/ 1611086 h 2286000"/>
              <a:gd name="csX22" fmla="*/ 952500 w 10248900"/>
              <a:gd name="csY22" fmla="*/ 1643743 h 2286000"/>
              <a:gd name="csX23" fmla="*/ 979714 w 10248900"/>
              <a:gd name="csY23" fmla="*/ 1660072 h 2286000"/>
              <a:gd name="csX24" fmla="*/ 990600 w 10248900"/>
              <a:gd name="csY24" fmla="*/ 1676400 h 2286000"/>
              <a:gd name="csX25" fmla="*/ 1001485 w 10248900"/>
              <a:gd name="csY25" fmla="*/ 1698172 h 2286000"/>
              <a:gd name="csX26" fmla="*/ 1017814 w 10248900"/>
              <a:gd name="csY26" fmla="*/ 1709057 h 2286000"/>
              <a:gd name="csX27" fmla="*/ 1045028 w 10248900"/>
              <a:gd name="csY27" fmla="*/ 1774372 h 2286000"/>
              <a:gd name="csX28" fmla="*/ 1121228 w 10248900"/>
              <a:gd name="csY28" fmla="*/ 1828800 h 2286000"/>
              <a:gd name="csX29" fmla="*/ 1153885 w 10248900"/>
              <a:gd name="csY29" fmla="*/ 1845129 h 2286000"/>
              <a:gd name="csX30" fmla="*/ 1170214 w 10248900"/>
              <a:gd name="csY30" fmla="*/ 1856015 h 2286000"/>
              <a:gd name="csX31" fmla="*/ 1208314 w 10248900"/>
              <a:gd name="csY31" fmla="*/ 1877786 h 2286000"/>
              <a:gd name="csX32" fmla="*/ 1295400 w 10248900"/>
              <a:gd name="csY32" fmla="*/ 1894115 h 2286000"/>
              <a:gd name="csX33" fmla="*/ 1643743 w 10248900"/>
              <a:gd name="csY33" fmla="*/ 1921329 h 2286000"/>
              <a:gd name="csX34" fmla="*/ 1692728 w 10248900"/>
              <a:gd name="csY34" fmla="*/ 1981200 h 2286000"/>
              <a:gd name="csX35" fmla="*/ 1719943 w 10248900"/>
              <a:gd name="csY35" fmla="*/ 2013857 h 2286000"/>
              <a:gd name="csX36" fmla="*/ 1752600 w 10248900"/>
              <a:gd name="csY36" fmla="*/ 2046515 h 2286000"/>
              <a:gd name="csX37" fmla="*/ 1779814 w 10248900"/>
              <a:gd name="csY37" fmla="*/ 2068286 h 2286000"/>
              <a:gd name="csX38" fmla="*/ 1801585 w 10248900"/>
              <a:gd name="csY38" fmla="*/ 2095500 h 2286000"/>
              <a:gd name="csX39" fmla="*/ 1839685 w 10248900"/>
              <a:gd name="csY39" fmla="*/ 2128157 h 2286000"/>
              <a:gd name="csX40" fmla="*/ 1872343 w 10248900"/>
              <a:gd name="csY40" fmla="*/ 2160815 h 2286000"/>
              <a:gd name="csX41" fmla="*/ 1894114 w 10248900"/>
              <a:gd name="csY41" fmla="*/ 2182586 h 2286000"/>
              <a:gd name="csX42" fmla="*/ 1932214 w 10248900"/>
              <a:gd name="csY42" fmla="*/ 2204357 h 2286000"/>
              <a:gd name="csX43" fmla="*/ 1959428 w 10248900"/>
              <a:gd name="csY43" fmla="*/ 2226129 h 2286000"/>
              <a:gd name="csX44" fmla="*/ 1970314 w 10248900"/>
              <a:gd name="csY44" fmla="*/ 2242457 h 2286000"/>
              <a:gd name="csX45" fmla="*/ 2002971 w 10248900"/>
              <a:gd name="csY45" fmla="*/ 2269672 h 2286000"/>
              <a:gd name="csX46" fmla="*/ 2057400 w 10248900"/>
              <a:gd name="csY46" fmla="*/ 2090057 h 2286000"/>
              <a:gd name="csX47" fmla="*/ 2073728 w 10248900"/>
              <a:gd name="csY47" fmla="*/ 2035629 h 2286000"/>
              <a:gd name="csX48" fmla="*/ 2177143 w 10248900"/>
              <a:gd name="csY48" fmla="*/ 1747157 h 2286000"/>
              <a:gd name="csX49" fmla="*/ 2193471 w 10248900"/>
              <a:gd name="csY49" fmla="*/ 1676400 h 2286000"/>
              <a:gd name="csX50" fmla="*/ 2237014 w 10248900"/>
              <a:gd name="csY50" fmla="*/ 1583872 h 2286000"/>
              <a:gd name="csX51" fmla="*/ 2264228 w 10248900"/>
              <a:gd name="csY51" fmla="*/ 1507672 h 2286000"/>
              <a:gd name="csX52" fmla="*/ 2313214 w 10248900"/>
              <a:gd name="csY52" fmla="*/ 1333500 h 2286000"/>
              <a:gd name="csX53" fmla="*/ 2351314 w 10248900"/>
              <a:gd name="csY53" fmla="*/ 1224643 h 2286000"/>
              <a:gd name="csX54" fmla="*/ 2367643 w 10248900"/>
              <a:gd name="csY54" fmla="*/ 1202872 h 2286000"/>
              <a:gd name="csX55" fmla="*/ 2378528 w 10248900"/>
              <a:gd name="csY55" fmla="*/ 1159329 h 2286000"/>
              <a:gd name="csX56" fmla="*/ 2389414 w 10248900"/>
              <a:gd name="csY56" fmla="*/ 1137557 h 2286000"/>
              <a:gd name="csX57" fmla="*/ 2394857 w 10248900"/>
              <a:gd name="csY57" fmla="*/ 1110343 h 2286000"/>
              <a:gd name="csX58" fmla="*/ 2422071 w 10248900"/>
              <a:gd name="csY58" fmla="*/ 1088572 h 2286000"/>
              <a:gd name="csX59" fmla="*/ 2487385 w 10248900"/>
              <a:gd name="csY59" fmla="*/ 1023257 h 2286000"/>
              <a:gd name="csX60" fmla="*/ 2520043 w 10248900"/>
              <a:gd name="csY60" fmla="*/ 996043 h 2286000"/>
              <a:gd name="csX61" fmla="*/ 2569028 w 10248900"/>
              <a:gd name="csY61" fmla="*/ 957943 h 2286000"/>
              <a:gd name="csX62" fmla="*/ 2601685 w 10248900"/>
              <a:gd name="csY62" fmla="*/ 947057 h 2286000"/>
              <a:gd name="csX63" fmla="*/ 2623457 w 10248900"/>
              <a:gd name="csY63" fmla="*/ 936172 h 2286000"/>
              <a:gd name="csX64" fmla="*/ 2672443 w 10248900"/>
              <a:gd name="csY64" fmla="*/ 903515 h 2286000"/>
              <a:gd name="csX65" fmla="*/ 2705100 w 10248900"/>
              <a:gd name="csY65" fmla="*/ 870857 h 2286000"/>
              <a:gd name="csX66" fmla="*/ 2743200 w 10248900"/>
              <a:gd name="csY66" fmla="*/ 838200 h 2286000"/>
              <a:gd name="csX67" fmla="*/ 2770414 w 10248900"/>
              <a:gd name="csY67" fmla="*/ 805543 h 2286000"/>
              <a:gd name="csX68" fmla="*/ 2781300 w 10248900"/>
              <a:gd name="csY68" fmla="*/ 783772 h 2286000"/>
              <a:gd name="csX69" fmla="*/ 2803071 w 10248900"/>
              <a:gd name="csY69" fmla="*/ 772886 h 2286000"/>
              <a:gd name="csX70" fmla="*/ 3064328 w 10248900"/>
              <a:gd name="csY70" fmla="*/ 794657 h 2286000"/>
              <a:gd name="csX71" fmla="*/ 3091543 w 10248900"/>
              <a:gd name="csY71" fmla="*/ 800100 h 2286000"/>
              <a:gd name="csX72" fmla="*/ 3200400 w 10248900"/>
              <a:gd name="csY72" fmla="*/ 778329 h 2286000"/>
              <a:gd name="csX73" fmla="*/ 3238500 w 10248900"/>
              <a:gd name="csY73" fmla="*/ 734786 h 2286000"/>
              <a:gd name="csX74" fmla="*/ 3271157 w 10248900"/>
              <a:gd name="csY74" fmla="*/ 702129 h 2286000"/>
              <a:gd name="csX75" fmla="*/ 3358243 w 10248900"/>
              <a:gd name="csY75" fmla="*/ 620486 h 2286000"/>
              <a:gd name="csX76" fmla="*/ 3429000 w 10248900"/>
              <a:gd name="csY76" fmla="*/ 538843 h 2286000"/>
              <a:gd name="csX77" fmla="*/ 3494314 w 10248900"/>
              <a:gd name="csY77" fmla="*/ 484415 h 2286000"/>
              <a:gd name="csX78" fmla="*/ 3543300 w 10248900"/>
              <a:gd name="csY78" fmla="*/ 440872 h 2286000"/>
              <a:gd name="csX79" fmla="*/ 3586843 w 10248900"/>
              <a:gd name="csY79" fmla="*/ 391886 h 2286000"/>
              <a:gd name="csX80" fmla="*/ 3603171 w 10248900"/>
              <a:gd name="csY80" fmla="*/ 386443 h 2286000"/>
              <a:gd name="csX81" fmla="*/ 3864428 w 10248900"/>
              <a:gd name="csY81" fmla="*/ 391886 h 2286000"/>
              <a:gd name="csX82" fmla="*/ 3907971 w 10248900"/>
              <a:gd name="csY82" fmla="*/ 402772 h 2286000"/>
              <a:gd name="csX83" fmla="*/ 3946071 w 10248900"/>
              <a:gd name="csY83" fmla="*/ 408215 h 2286000"/>
              <a:gd name="csX84" fmla="*/ 4016828 w 10248900"/>
              <a:gd name="csY84" fmla="*/ 468086 h 2286000"/>
              <a:gd name="csX85" fmla="*/ 4120243 w 10248900"/>
              <a:gd name="csY85" fmla="*/ 566057 h 2286000"/>
              <a:gd name="csX86" fmla="*/ 4191000 w 10248900"/>
              <a:gd name="csY86" fmla="*/ 664029 h 2286000"/>
              <a:gd name="csX87" fmla="*/ 4201885 w 10248900"/>
              <a:gd name="csY87" fmla="*/ 696686 h 2286000"/>
              <a:gd name="csX88" fmla="*/ 4218214 w 10248900"/>
              <a:gd name="csY88" fmla="*/ 707572 h 2286000"/>
              <a:gd name="csX89" fmla="*/ 4278085 w 10248900"/>
              <a:gd name="csY89" fmla="*/ 751115 h 2286000"/>
              <a:gd name="csX90" fmla="*/ 4316185 w 10248900"/>
              <a:gd name="csY90" fmla="*/ 767443 h 2286000"/>
              <a:gd name="csX91" fmla="*/ 4343400 w 10248900"/>
              <a:gd name="csY91" fmla="*/ 783772 h 2286000"/>
              <a:gd name="csX92" fmla="*/ 4419600 w 10248900"/>
              <a:gd name="csY92" fmla="*/ 707572 h 2286000"/>
              <a:gd name="csX93" fmla="*/ 4523014 w 10248900"/>
              <a:gd name="csY93" fmla="*/ 571500 h 2286000"/>
              <a:gd name="csX94" fmla="*/ 4561114 w 10248900"/>
              <a:gd name="csY94" fmla="*/ 538843 h 2286000"/>
              <a:gd name="csX95" fmla="*/ 4599214 w 10248900"/>
              <a:gd name="csY95" fmla="*/ 500743 h 2286000"/>
              <a:gd name="csX96" fmla="*/ 4631871 w 10248900"/>
              <a:gd name="csY96" fmla="*/ 473529 h 2286000"/>
              <a:gd name="csX97" fmla="*/ 4642757 w 10248900"/>
              <a:gd name="csY97" fmla="*/ 457200 h 2286000"/>
              <a:gd name="csX98" fmla="*/ 4680857 w 10248900"/>
              <a:gd name="csY98" fmla="*/ 440872 h 2286000"/>
              <a:gd name="csX99" fmla="*/ 4729843 w 10248900"/>
              <a:gd name="csY99" fmla="*/ 424543 h 2286000"/>
              <a:gd name="csX100" fmla="*/ 4746171 w 10248900"/>
              <a:gd name="csY100" fmla="*/ 419100 h 2286000"/>
              <a:gd name="csX101" fmla="*/ 4806043 w 10248900"/>
              <a:gd name="csY101" fmla="*/ 408215 h 2286000"/>
              <a:gd name="csX102" fmla="*/ 5116285 w 10248900"/>
              <a:gd name="csY102" fmla="*/ 419100 h 2286000"/>
              <a:gd name="csX103" fmla="*/ 5165271 w 10248900"/>
              <a:gd name="csY103" fmla="*/ 511629 h 2286000"/>
              <a:gd name="csX104" fmla="*/ 5257800 w 10248900"/>
              <a:gd name="csY104" fmla="*/ 767443 h 2286000"/>
              <a:gd name="csX105" fmla="*/ 5295900 w 10248900"/>
              <a:gd name="csY105" fmla="*/ 881743 h 2286000"/>
              <a:gd name="csX106" fmla="*/ 5328557 w 10248900"/>
              <a:gd name="csY106" fmla="*/ 957943 h 2286000"/>
              <a:gd name="csX107" fmla="*/ 5350328 w 10248900"/>
              <a:gd name="csY107" fmla="*/ 1017815 h 2286000"/>
              <a:gd name="csX108" fmla="*/ 5372100 w 10248900"/>
              <a:gd name="csY108" fmla="*/ 1061357 h 2286000"/>
              <a:gd name="csX109" fmla="*/ 5388428 w 10248900"/>
              <a:gd name="csY109" fmla="*/ 1099457 h 2286000"/>
              <a:gd name="csX110" fmla="*/ 5421085 w 10248900"/>
              <a:gd name="csY110" fmla="*/ 1159329 h 2286000"/>
              <a:gd name="csX111" fmla="*/ 5464628 w 10248900"/>
              <a:gd name="csY111" fmla="*/ 1224643 h 2286000"/>
              <a:gd name="csX112" fmla="*/ 5480957 w 10248900"/>
              <a:gd name="csY112" fmla="*/ 1273629 h 2286000"/>
              <a:gd name="csX113" fmla="*/ 5508171 w 10248900"/>
              <a:gd name="csY113" fmla="*/ 1322615 h 2286000"/>
              <a:gd name="csX114" fmla="*/ 5524500 w 10248900"/>
              <a:gd name="csY114" fmla="*/ 1333500 h 2286000"/>
              <a:gd name="csX115" fmla="*/ 5535385 w 10248900"/>
              <a:gd name="csY115" fmla="*/ 1355272 h 2286000"/>
              <a:gd name="csX116" fmla="*/ 5551714 w 10248900"/>
              <a:gd name="csY116" fmla="*/ 1371600 h 2286000"/>
              <a:gd name="csX117" fmla="*/ 5562600 w 10248900"/>
              <a:gd name="csY117" fmla="*/ 1420586 h 2286000"/>
              <a:gd name="csX118" fmla="*/ 5568043 w 10248900"/>
              <a:gd name="csY118" fmla="*/ 1567543 h 2286000"/>
              <a:gd name="csX119" fmla="*/ 5747657 w 10248900"/>
              <a:gd name="csY119" fmla="*/ 1747157 h 2286000"/>
              <a:gd name="csX120" fmla="*/ 5791200 w 10248900"/>
              <a:gd name="csY120" fmla="*/ 1785257 h 2286000"/>
              <a:gd name="csX121" fmla="*/ 5878285 w 10248900"/>
              <a:gd name="csY121" fmla="*/ 1866900 h 2286000"/>
              <a:gd name="csX122" fmla="*/ 5905500 w 10248900"/>
              <a:gd name="csY122" fmla="*/ 1877786 h 2286000"/>
              <a:gd name="csX123" fmla="*/ 5921828 w 10248900"/>
              <a:gd name="csY123" fmla="*/ 1899557 h 2286000"/>
              <a:gd name="csX124" fmla="*/ 5970814 w 10248900"/>
              <a:gd name="csY124" fmla="*/ 1845129 h 2286000"/>
              <a:gd name="csX125" fmla="*/ 6003471 w 10248900"/>
              <a:gd name="csY125" fmla="*/ 1817915 h 2286000"/>
              <a:gd name="csX126" fmla="*/ 6074228 w 10248900"/>
              <a:gd name="csY126" fmla="*/ 1730829 h 2286000"/>
              <a:gd name="csX127" fmla="*/ 6117771 w 10248900"/>
              <a:gd name="csY127" fmla="*/ 1687286 h 2286000"/>
              <a:gd name="csX128" fmla="*/ 6166757 w 10248900"/>
              <a:gd name="csY128" fmla="*/ 1632857 h 2286000"/>
              <a:gd name="csX129" fmla="*/ 6210300 w 10248900"/>
              <a:gd name="csY129" fmla="*/ 1594757 h 2286000"/>
              <a:gd name="csX130" fmla="*/ 6232071 w 10248900"/>
              <a:gd name="csY130" fmla="*/ 1567543 h 2286000"/>
              <a:gd name="csX131" fmla="*/ 6291943 w 10248900"/>
              <a:gd name="csY131" fmla="*/ 1524000 h 2286000"/>
              <a:gd name="csX132" fmla="*/ 6302828 w 10248900"/>
              <a:gd name="csY132" fmla="*/ 1507672 h 2286000"/>
              <a:gd name="csX133" fmla="*/ 6319157 w 10248900"/>
              <a:gd name="csY133" fmla="*/ 1485900 h 2286000"/>
              <a:gd name="csX134" fmla="*/ 6373585 w 10248900"/>
              <a:gd name="csY134" fmla="*/ 1344386 h 2286000"/>
              <a:gd name="csX135" fmla="*/ 6471557 w 10248900"/>
              <a:gd name="csY135" fmla="*/ 1132115 h 2286000"/>
              <a:gd name="csX136" fmla="*/ 6547757 w 10248900"/>
              <a:gd name="csY136" fmla="*/ 974272 h 2286000"/>
              <a:gd name="csX137" fmla="*/ 6585857 w 10248900"/>
              <a:gd name="csY137" fmla="*/ 919843 h 2286000"/>
              <a:gd name="csX138" fmla="*/ 6602185 w 10248900"/>
              <a:gd name="csY138" fmla="*/ 887186 h 2286000"/>
              <a:gd name="csX139" fmla="*/ 6623957 w 10248900"/>
              <a:gd name="csY139" fmla="*/ 870857 h 2286000"/>
              <a:gd name="csX140" fmla="*/ 6645728 w 10248900"/>
              <a:gd name="csY140" fmla="*/ 849086 h 2286000"/>
              <a:gd name="csX141" fmla="*/ 6683828 w 10248900"/>
              <a:gd name="csY141" fmla="*/ 821872 h 2286000"/>
              <a:gd name="csX142" fmla="*/ 6743700 w 10248900"/>
              <a:gd name="csY142" fmla="*/ 827315 h 2286000"/>
              <a:gd name="csX143" fmla="*/ 7015843 w 10248900"/>
              <a:gd name="csY143" fmla="*/ 957943 h 2286000"/>
              <a:gd name="csX144" fmla="*/ 7113814 w 10248900"/>
              <a:gd name="csY144" fmla="*/ 1028700 h 2286000"/>
              <a:gd name="csX145" fmla="*/ 7233557 w 10248900"/>
              <a:gd name="csY145" fmla="*/ 854529 h 2286000"/>
              <a:gd name="csX146" fmla="*/ 7347857 w 10248900"/>
              <a:gd name="csY146" fmla="*/ 674915 h 2286000"/>
              <a:gd name="csX147" fmla="*/ 7456714 w 10248900"/>
              <a:gd name="csY147" fmla="*/ 489857 h 2286000"/>
              <a:gd name="csX148" fmla="*/ 7500257 w 10248900"/>
              <a:gd name="csY148" fmla="*/ 424543 h 2286000"/>
              <a:gd name="csX149" fmla="*/ 7505700 w 10248900"/>
              <a:gd name="csY149" fmla="*/ 408215 h 2286000"/>
              <a:gd name="csX150" fmla="*/ 7522028 w 10248900"/>
              <a:gd name="csY150" fmla="*/ 402772 h 2286000"/>
              <a:gd name="csX151" fmla="*/ 7598228 w 10248900"/>
              <a:gd name="csY151" fmla="*/ 337457 h 2286000"/>
              <a:gd name="csX152" fmla="*/ 7652657 w 10248900"/>
              <a:gd name="csY152" fmla="*/ 283029 h 2286000"/>
              <a:gd name="csX153" fmla="*/ 7701643 w 10248900"/>
              <a:gd name="csY153" fmla="*/ 228600 h 2286000"/>
              <a:gd name="csX154" fmla="*/ 7756071 w 10248900"/>
              <a:gd name="csY154" fmla="*/ 185057 h 2286000"/>
              <a:gd name="csX155" fmla="*/ 7794171 w 10248900"/>
              <a:gd name="csY155" fmla="*/ 130629 h 2286000"/>
              <a:gd name="csX156" fmla="*/ 7859485 w 10248900"/>
              <a:gd name="csY156" fmla="*/ 70757 h 2286000"/>
              <a:gd name="csX157" fmla="*/ 7881257 w 10248900"/>
              <a:gd name="csY157" fmla="*/ 48986 h 2286000"/>
              <a:gd name="csX158" fmla="*/ 7919357 w 10248900"/>
              <a:gd name="csY158" fmla="*/ 21772 h 2286000"/>
              <a:gd name="csX159" fmla="*/ 8066314 w 10248900"/>
              <a:gd name="csY159" fmla="*/ 0 h 2286000"/>
              <a:gd name="csX160" fmla="*/ 8311243 w 10248900"/>
              <a:gd name="csY160" fmla="*/ 5443 h 2286000"/>
              <a:gd name="csX161" fmla="*/ 8322128 w 10248900"/>
              <a:gd name="csY161" fmla="*/ 27215 h 2286000"/>
              <a:gd name="csX162" fmla="*/ 8458200 w 10248900"/>
              <a:gd name="csY162" fmla="*/ 174172 h 2286000"/>
              <a:gd name="csX163" fmla="*/ 8556171 w 10248900"/>
              <a:gd name="csY163" fmla="*/ 315686 h 2286000"/>
              <a:gd name="csX164" fmla="*/ 8583385 w 10248900"/>
              <a:gd name="csY164" fmla="*/ 353786 h 2286000"/>
              <a:gd name="csX165" fmla="*/ 8599714 w 10248900"/>
              <a:gd name="csY165" fmla="*/ 386443 h 2286000"/>
              <a:gd name="csX166" fmla="*/ 8632371 w 10248900"/>
              <a:gd name="csY166" fmla="*/ 408215 h 2286000"/>
              <a:gd name="csX167" fmla="*/ 8665028 w 10248900"/>
              <a:gd name="csY167" fmla="*/ 435429 h 2286000"/>
              <a:gd name="csX168" fmla="*/ 8681357 w 10248900"/>
              <a:gd name="csY168" fmla="*/ 446315 h 2286000"/>
              <a:gd name="csX169" fmla="*/ 8746671 w 10248900"/>
              <a:gd name="csY169" fmla="*/ 522515 h 2286000"/>
              <a:gd name="csX170" fmla="*/ 8871857 w 10248900"/>
              <a:gd name="csY170" fmla="*/ 718457 h 2286000"/>
              <a:gd name="csX171" fmla="*/ 8937171 w 10248900"/>
              <a:gd name="csY171" fmla="*/ 821872 h 2286000"/>
              <a:gd name="csX172" fmla="*/ 8986157 w 10248900"/>
              <a:gd name="csY172" fmla="*/ 919843 h 2286000"/>
              <a:gd name="csX173" fmla="*/ 9144000 w 10248900"/>
              <a:gd name="csY173" fmla="*/ 1137557 h 2286000"/>
              <a:gd name="csX174" fmla="*/ 9209314 w 10248900"/>
              <a:gd name="csY174" fmla="*/ 1219200 h 2286000"/>
              <a:gd name="csX175" fmla="*/ 9345385 w 10248900"/>
              <a:gd name="csY175" fmla="*/ 1458686 h 2286000"/>
              <a:gd name="csX176" fmla="*/ 9378043 w 10248900"/>
              <a:gd name="csY176" fmla="*/ 1518557 h 2286000"/>
              <a:gd name="csX177" fmla="*/ 9399814 w 10248900"/>
              <a:gd name="csY177" fmla="*/ 1578429 h 2286000"/>
              <a:gd name="csX178" fmla="*/ 9416143 w 10248900"/>
              <a:gd name="csY178" fmla="*/ 1627415 h 2286000"/>
              <a:gd name="csX179" fmla="*/ 9432471 w 10248900"/>
              <a:gd name="csY179" fmla="*/ 1698172 h 2286000"/>
              <a:gd name="csX180" fmla="*/ 9454243 w 10248900"/>
              <a:gd name="csY180" fmla="*/ 1741715 h 2286000"/>
              <a:gd name="csX181" fmla="*/ 9459685 w 10248900"/>
              <a:gd name="csY181" fmla="*/ 1774372 h 2286000"/>
              <a:gd name="csX182" fmla="*/ 9470571 w 10248900"/>
              <a:gd name="csY182" fmla="*/ 1790700 h 2286000"/>
              <a:gd name="csX183" fmla="*/ 9486900 w 10248900"/>
              <a:gd name="csY183" fmla="*/ 1817915 h 2286000"/>
              <a:gd name="csX184" fmla="*/ 9492343 w 10248900"/>
              <a:gd name="csY184" fmla="*/ 1850572 h 2286000"/>
              <a:gd name="csX185" fmla="*/ 9497785 w 10248900"/>
              <a:gd name="csY185" fmla="*/ 1866900 h 2286000"/>
              <a:gd name="csX186" fmla="*/ 9508671 w 10248900"/>
              <a:gd name="csY186" fmla="*/ 1850572 h 2286000"/>
              <a:gd name="csX187" fmla="*/ 9622971 w 10248900"/>
              <a:gd name="csY187" fmla="*/ 1524000 h 2286000"/>
              <a:gd name="csX188" fmla="*/ 9726385 w 10248900"/>
              <a:gd name="csY188" fmla="*/ 1268186 h 2286000"/>
              <a:gd name="csX189" fmla="*/ 9802585 w 10248900"/>
              <a:gd name="csY189" fmla="*/ 1028700 h 2286000"/>
              <a:gd name="csX190" fmla="*/ 9840685 w 10248900"/>
              <a:gd name="csY190" fmla="*/ 941615 h 2286000"/>
              <a:gd name="csX191" fmla="*/ 9857014 w 10248900"/>
              <a:gd name="csY191" fmla="*/ 887186 h 2286000"/>
              <a:gd name="csX192" fmla="*/ 9873343 w 10248900"/>
              <a:gd name="csY192" fmla="*/ 843643 h 2286000"/>
              <a:gd name="csX193" fmla="*/ 9971314 w 10248900"/>
              <a:gd name="csY193" fmla="*/ 647700 h 2286000"/>
              <a:gd name="csX194" fmla="*/ 10025743 w 10248900"/>
              <a:gd name="csY194" fmla="*/ 560615 h 2286000"/>
              <a:gd name="csX195" fmla="*/ 10123714 w 10248900"/>
              <a:gd name="csY195" fmla="*/ 473529 h 2286000"/>
              <a:gd name="csX196" fmla="*/ 10140043 w 10248900"/>
              <a:gd name="csY196" fmla="*/ 462643 h 2286000"/>
              <a:gd name="csX197" fmla="*/ 10167257 w 10248900"/>
              <a:gd name="csY197" fmla="*/ 435429 h 2286000"/>
              <a:gd name="csX198" fmla="*/ 10183585 w 10248900"/>
              <a:gd name="csY198" fmla="*/ 429986 h 2286000"/>
              <a:gd name="csX199" fmla="*/ 10248900 w 10248900"/>
              <a:gd name="csY199" fmla="*/ 429986 h 2286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</a:cxnLst>
            <a:rect l="l" t="t" r="r" b="b"/>
            <a:pathLst>
              <a:path w="10248900" h="2286000">
                <a:moveTo>
                  <a:pt x="0" y="2286000"/>
                </a:moveTo>
                <a:cubicBezTo>
                  <a:pt x="57528" y="2251484"/>
                  <a:pt x="-5585" y="2292343"/>
                  <a:pt x="65314" y="2231572"/>
                </a:cubicBezTo>
                <a:cubicBezTo>
                  <a:pt x="86077" y="2213775"/>
                  <a:pt x="107617" y="2201835"/>
                  <a:pt x="130628" y="2188029"/>
                </a:cubicBezTo>
                <a:cubicBezTo>
                  <a:pt x="136071" y="2180772"/>
                  <a:pt x="140542" y="2172672"/>
                  <a:pt x="146957" y="2166257"/>
                </a:cubicBezTo>
                <a:cubicBezTo>
                  <a:pt x="151582" y="2161632"/>
                  <a:pt x="157962" y="2159174"/>
                  <a:pt x="163285" y="2155372"/>
                </a:cubicBezTo>
                <a:cubicBezTo>
                  <a:pt x="170667" y="2150099"/>
                  <a:pt x="178642" y="2145458"/>
                  <a:pt x="185057" y="2139043"/>
                </a:cubicBezTo>
                <a:cubicBezTo>
                  <a:pt x="193271" y="2130829"/>
                  <a:pt x="198883" y="2120304"/>
                  <a:pt x="206828" y="2111829"/>
                </a:cubicBezTo>
                <a:cubicBezTo>
                  <a:pt x="226131" y="2091239"/>
                  <a:pt x="266700" y="2051957"/>
                  <a:pt x="266700" y="2051957"/>
                </a:cubicBezTo>
                <a:cubicBezTo>
                  <a:pt x="270328" y="2044700"/>
                  <a:pt x="272391" y="2036419"/>
                  <a:pt x="277585" y="2030186"/>
                </a:cubicBezTo>
                <a:cubicBezTo>
                  <a:pt x="290726" y="2014417"/>
                  <a:pt x="321128" y="1986643"/>
                  <a:pt x="321128" y="1986643"/>
                </a:cubicBezTo>
                <a:cubicBezTo>
                  <a:pt x="329939" y="1951402"/>
                  <a:pt x="319737" y="1976338"/>
                  <a:pt x="342900" y="1948543"/>
                </a:cubicBezTo>
                <a:cubicBezTo>
                  <a:pt x="356143" y="1932651"/>
                  <a:pt x="364451" y="1911969"/>
                  <a:pt x="381000" y="1899557"/>
                </a:cubicBezTo>
                <a:cubicBezTo>
                  <a:pt x="395514" y="1888671"/>
                  <a:pt x="409447" y="1876964"/>
                  <a:pt x="424543" y="1866900"/>
                </a:cubicBezTo>
                <a:cubicBezTo>
                  <a:pt x="435429" y="1859643"/>
                  <a:pt x="447354" y="1853744"/>
                  <a:pt x="457200" y="1845129"/>
                </a:cubicBezTo>
                <a:cubicBezTo>
                  <a:pt x="491005" y="1815549"/>
                  <a:pt x="522113" y="1783013"/>
                  <a:pt x="555171" y="1752600"/>
                </a:cubicBezTo>
                <a:cubicBezTo>
                  <a:pt x="567481" y="1741275"/>
                  <a:pt x="581443" y="1731771"/>
                  <a:pt x="593271" y="1719943"/>
                </a:cubicBezTo>
                <a:cubicBezTo>
                  <a:pt x="680646" y="1632568"/>
                  <a:pt x="586603" y="1724312"/>
                  <a:pt x="664028" y="1654629"/>
                </a:cubicBezTo>
                <a:cubicBezTo>
                  <a:pt x="698414" y="1623682"/>
                  <a:pt x="671184" y="1640165"/>
                  <a:pt x="707571" y="1621972"/>
                </a:cubicBezTo>
                <a:cubicBezTo>
                  <a:pt x="716642" y="1611086"/>
                  <a:pt x="724121" y="1598646"/>
                  <a:pt x="734785" y="1589315"/>
                </a:cubicBezTo>
                <a:cubicBezTo>
                  <a:pt x="753356" y="1573065"/>
                  <a:pt x="794657" y="1545772"/>
                  <a:pt x="794657" y="1545772"/>
                </a:cubicBezTo>
                <a:cubicBezTo>
                  <a:pt x="816205" y="1513449"/>
                  <a:pt x="801519" y="1523777"/>
                  <a:pt x="859971" y="1556657"/>
                </a:cubicBezTo>
                <a:cubicBezTo>
                  <a:pt x="890346" y="1573743"/>
                  <a:pt x="901134" y="1584740"/>
                  <a:pt x="925285" y="1611086"/>
                </a:cubicBezTo>
                <a:cubicBezTo>
                  <a:pt x="934860" y="1621532"/>
                  <a:pt x="941967" y="1634264"/>
                  <a:pt x="952500" y="1643743"/>
                </a:cubicBezTo>
                <a:cubicBezTo>
                  <a:pt x="960363" y="1650820"/>
                  <a:pt x="970643" y="1654629"/>
                  <a:pt x="979714" y="1660072"/>
                </a:cubicBezTo>
                <a:cubicBezTo>
                  <a:pt x="983343" y="1665515"/>
                  <a:pt x="987355" y="1670720"/>
                  <a:pt x="990600" y="1676400"/>
                </a:cubicBezTo>
                <a:cubicBezTo>
                  <a:pt x="994626" y="1683445"/>
                  <a:pt x="996291" y="1691939"/>
                  <a:pt x="1001485" y="1698172"/>
                </a:cubicBezTo>
                <a:cubicBezTo>
                  <a:pt x="1005673" y="1703197"/>
                  <a:pt x="1012371" y="1705429"/>
                  <a:pt x="1017814" y="1709057"/>
                </a:cubicBezTo>
                <a:cubicBezTo>
                  <a:pt x="1022871" y="1724229"/>
                  <a:pt x="1033832" y="1762243"/>
                  <a:pt x="1045028" y="1774372"/>
                </a:cubicBezTo>
                <a:cubicBezTo>
                  <a:pt x="1060881" y="1791546"/>
                  <a:pt x="1097490" y="1815852"/>
                  <a:pt x="1121228" y="1828800"/>
                </a:cubicBezTo>
                <a:cubicBezTo>
                  <a:pt x="1131913" y="1834628"/>
                  <a:pt x="1143246" y="1839218"/>
                  <a:pt x="1153885" y="1845129"/>
                </a:cubicBezTo>
                <a:cubicBezTo>
                  <a:pt x="1159603" y="1848306"/>
                  <a:pt x="1164534" y="1852769"/>
                  <a:pt x="1170214" y="1856015"/>
                </a:cubicBezTo>
                <a:cubicBezTo>
                  <a:pt x="1218554" y="1883637"/>
                  <a:pt x="1168530" y="1851263"/>
                  <a:pt x="1208314" y="1877786"/>
                </a:cubicBezTo>
                <a:cubicBezTo>
                  <a:pt x="1232280" y="1925715"/>
                  <a:pt x="1205799" y="1889520"/>
                  <a:pt x="1295400" y="1894115"/>
                </a:cubicBezTo>
                <a:cubicBezTo>
                  <a:pt x="1411715" y="1900080"/>
                  <a:pt x="1527629" y="1912258"/>
                  <a:pt x="1643743" y="1921329"/>
                </a:cubicBezTo>
                <a:lnTo>
                  <a:pt x="1692728" y="1981200"/>
                </a:lnTo>
                <a:cubicBezTo>
                  <a:pt x="1701736" y="1992138"/>
                  <a:pt x="1709923" y="2003837"/>
                  <a:pt x="1719943" y="2013857"/>
                </a:cubicBezTo>
                <a:cubicBezTo>
                  <a:pt x="1730829" y="2024743"/>
                  <a:pt x="1741209" y="2036159"/>
                  <a:pt x="1752600" y="2046515"/>
                </a:cubicBezTo>
                <a:cubicBezTo>
                  <a:pt x="1761196" y="2054329"/>
                  <a:pt x="1771600" y="2060072"/>
                  <a:pt x="1779814" y="2068286"/>
                </a:cubicBezTo>
                <a:cubicBezTo>
                  <a:pt x="1788028" y="2076500"/>
                  <a:pt x="1793867" y="2086817"/>
                  <a:pt x="1801585" y="2095500"/>
                </a:cubicBezTo>
                <a:cubicBezTo>
                  <a:pt x="1820783" y="2117098"/>
                  <a:pt x="1819405" y="2114638"/>
                  <a:pt x="1839685" y="2128157"/>
                </a:cubicBezTo>
                <a:cubicBezTo>
                  <a:pt x="1860005" y="2168798"/>
                  <a:pt x="1837508" y="2134689"/>
                  <a:pt x="1872343" y="2160815"/>
                </a:cubicBezTo>
                <a:cubicBezTo>
                  <a:pt x="1880553" y="2166973"/>
                  <a:pt x="1886390" y="2175828"/>
                  <a:pt x="1894114" y="2182586"/>
                </a:cubicBezTo>
                <a:cubicBezTo>
                  <a:pt x="1914393" y="2200331"/>
                  <a:pt x="1911125" y="2197329"/>
                  <a:pt x="1932214" y="2204357"/>
                </a:cubicBezTo>
                <a:cubicBezTo>
                  <a:pt x="1941285" y="2211614"/>
                  <a:pt x="1951213" y="2217914"/>
                  <a:pt x="1959428" y="2226129"/>
                </a:cubicBezTo>
                <a:cubicBezTo>
                  <a:pt x="1964053" y="2230754"/>
                  <a:pt x="1966126" y="2237432"/>
                  <a:pt x="1970314" y="2242457"/>
                </a:cubicBezTo>
                <a:cubicBezTo>
                  <a:pt x="1983411" y="2258173"/>
                  <a:pt x="1986916" y="2258968"/>
                  <a:pt x="2002971" y="2269672"/>
                </a:cubicBezTo>
                <a:cubicBezTo>
                  <a:pt x="2065631" y="2050361"/>
                  <a:pt x="2009372" y="2241002"/>
                  <a:pt x="2057400" y="2090057"/>
                </a:cubicBezTo>
                <a:cubicBezTo>
                  <a:pt x="2063143" y="2072007"/>
                  <a:pt x="2067483" y="2053511"/>
                  <a:pt x="2073728" y="2035629"/>
                </a:cubicBezTo>
                <a:cubicBezTo>
                  <a:pt x="2107405" y="1939190"/>
                  <a:pt x="2154174" y="1846691"/>
                  <a:pt x="2177143" y="1747157"/>
                </a:cubicBezTo>
                <a:cubicBezTo>
                  <a:pt x="2182586" y="1723571"/>
                  <a:pt x="2186821" y="1699674"/>
                  <a:pt x="2193471" y="1676400"/>
                </a:cubicBezTo>
                <a:cubicBezTo>
                  <a:pt x="2212477" y="1609879"/>
                  <a:pt x="2206950" y="1653020"/>
                  <a:pt x="2237014" y="1583872"/>
                </a:cubicBezTo>
                <a:cubicBezTo>
                  <a:pt x="2247768" y="1559137"/>
                  <a:pt x="2256375" y="1533475"/>
                  <a:pt x="2264228" y="1507672"/>
                </a:cubicBezTo>
                <a:cubicBezTo>
                  <a:pt x="2281788" y="1449975"/>
                  <a:pt x="2296476" y="1391441"/>
                  <a:pt x="2313214" y="1333500"/>
                </a:cubicBezTo>
                <a:cubicBezTo>
                  <a:pt x="2321407" y="1305141"/>
                  <a:pt x="2335142" y="1254290"/>
                  <a:pt x="2351314" y="1224643"/>
                </a:cubicBezTo>
                <a:cubicBezTo>
                  <a:pt x="2355658" y="1216679"/>
                  <a:pt x="2362200" y="1210129"/>
                  <a:pt x="2367643" y="1202872"/>
                </a:cubicBezTo>
                <a:cubicBezTo>
                  <a:pt x="2371271" y="1188358"/>
                  <a:pt x="2373797" y="1173522"/>
                  <a:pt x="2378528" y="1159329"/>
                </a:cubicBezTo>
                <a:cubicBezTo>
                  <a:pt x="2381094" y="1151631"/>
                  <a:pt x="2386848" y="1145255"/>
                  <a:pt x="2389414" y="1137557"/>
                </a:cubicBezTo>
                <a:cubicBezTo>
                  <a:pt x="2392339" y="1128781"/>
                  <a:pt x="2389725" y="1118040"/>
                  <a:pt x="2394857" y="1110343"/>
                </a:cubicBezTo>
                <a:cubicBezTo>
                  <a:pt x="2401301" y="1100677"/>
                  <a:pt x="2413612" y="1096534"/>
                  <a:pt x="2422071" y="1088572"/>
                </a:cubicBezTo>
                <a:cubicBezTo>
                  <a:pt x="2444492" y="1067470"/>
                  <a:pt x="2463731" y="1042968"/>
                  <a:pt x="2487385" y="1023257"/>
                </a:cubicBezTo>
                <a:cubicBezTo>
                  <a:pt x="2498271" y="1014186"/>
                  <a:pt x="2509452" y="1005457"/>
                  <a:pt x="2520043" y="996043"/>
                </a:cubicBezTo>
                <a:cubicBezTo>
                  <a:pt x="2543083" y="975564"/>
                  <a:pt x="2534283" y="975316"/>
                  <a:pt x="2569028" y="957943"/>
                </a:cubicBezTo>
                <a:cubicBezTo>
                  <a:pt x="2579291" y="952811"/>
                  <a:pt x="2591031" y="951318"/>
                  <a:pt x="2601685" y="947057"/>
                </a:cubicBezTo>
                <a:cubicBezTo>
                  <a:pt x="2609218" y="944044"/>
                  <a:pt x="2616200" y="939800"/>
                  <a:pt x="2623457" y="936172"/>
                </a:cubicBezTo>
                <a:cubicBezTo>
                  <a:pt x="2698450" y="861176"/>
                  <a:pt x="2591609" y="962303"/>
                  <a:pt x="2672443" y="903515"/>
                </a:cubicBezTo>
                <a:cubicBezTo>
                  <a:pt x="2684893" y="894460"/>
                  <a:pt x="2693788" y="881299"/>
                  <a:pt x="2705100" y="870857"/>
                </a:cubicBezTo>
                <a:cubicBezTo>
                  <a:pt x="2717391" y="859511"/>
                  <a:pt x="2731372" y="850028"/>
                  <a:pt x="2743200" y="838200"/>
                </a:cubicBezTo>
                <a:cubicBezTo>
                  <a:pt x="2753220" y="828180"/>
                  <a:pt x="2762288" y="817151"/>
                  <a:pt x="2770414" y="805543"/>
                </a:cubicBezTo>
                <a:cubicBezTo>
                  <a:pt x="2775067" y="798896"/>
                  <a:pt x="2775563" y="789509"/>
                  <a:pt x="2781300" y="783772"/>
                </a:cubicBezTo>
                <a:cubicBezTo>
                  <a:pt x="2787037" y="778035"/>
                  <a:pt x="2795814" y="776515"/>
                  <a:pt x="2803071" y="772886"/>
                </a:cubicBezTo>
                <a:cubicBezTo>
                  <a:pt x="2873205" y="778018"/>
                  <a:pt x="2980914" y="780756"/>
                  <a:pt x="3064328" y="794657"/>
                </a:cubicBezTo>
                <a:cubicBezTo>
                  <a:pt x="3073453" y="796178"/>
                  <a:pt x="3082471" y="798286"/>
                  <a:pt x="3091543" y="800100"/>
                </a:cubicBezTo>
                <a:cubicBezTo>
                  <a:pt x="3127829" y="792843"/>
                  <a:pt x="3166585" y="793358"/>
                  <a:pt x="3200400" y="778329"/>
                </a:cubicBezTo>
                <a:cubicBezTo>
                  <a:pt x="3218024" y="770496"/>
                  <a:pt x="3225377" y="748919"/>
                  <a:pt x="3238500" y="734786"/>
                </a:cubicBezTo>
                <a:cubicBezTo>
                  <a:pt x="3248975" y="723505"/>
                  <a:pt x="3259845" y="712571"/>
                  <a:pt x="3271157" y="702129"/>
                </a:cubicBezTo>
                <a:cubicBezTo>
                  <a:pt x="3324785" y="652626"/>
                  <a:pt x="3300197" y="683809"/>
                  <a:pt x="3358243" y="620486"/>
                </a:cubicBezTo>
                <a:cubicBezTo>
                  <a:pt x="3382578" y="593939"/>
                  <a:pt x="3403535" y="564308"/>
                  <a:pt x="3429000" y="538843"/>
                </a:cubicBezTo>
                <a:cubicBezTo>
                  <a:pt x="3449039" y="518804"/>
                  <a:pt x="3473677" y="503838"/>
                  <a:pt x="3494314" y="484415"/>
                </a:cubicBezTo>
                <a:cubicBezTo>
                  <a:pt x="3545735" y="436018"/>
                  <a:pt x="3497967" y="463537"/>
                  <a:pt x="3543300" y="440872"/>
                </a:cubicBezTo>
                <a:cubicBezTo>
                  <a:pt x="3561163" y="414077"/>
                  <a:pt x="3560804" y="406766"/>
                  <a:pt x="3586843" y="391886"/>
                </a:cubicBezTo>
                <a:cubicBezTo>
                  <a:pt x="3591824" y="389040"/>
                  <a:pt x="3597728" y="388257"/>
                  <a:pt x="3603171" y="386443"/>
                </a:cubicBezTo>
                <a:cubicBezTo>
                  <a:pt x="3690257" y="388257"/>
                  <a:pt x="3777448" y="387226"/>
                  <a:pt x="3864428" y="391886"/>
                </a:cubicBezTo>
                <a:cubicBezTo>
                  <a:pt x="3879368" y="392686"/>
                  <a:pt x="3893300" y="399838"/>
                  <a:pt x="3907971" y="402772"/>
                </a:cubicBezTo>
                <a:cubicBezTo>
                  <a:pt x="3920551" y="405288"/>
                  <a:pt x="3933371" y="406401"/>
                  <a:pt x="3946071" y="408215"/>
                </a:cubicBezTo>
                <a:cubicBezTo>
                  <a:pt x="3987931" y="422166"/>
                  <a:pt x="3953026" y="407828"/>
                  <a:pt x="4016828" y="468086"/>
                </a:cubicBezTo>
                <a:cubicBezTo>
                  <a:pt x="4041472" y="491361"/>
                  <a:pt x="4105474" y="541441"/>
                  <a:pt x="4120243" y="566057"/>
                </a:cubicBezTo>
                <a:cubicBezTo>
                  <a:pt x="4162823" y="637024"/>
                  <a:pt x="4138967" y="604563"/>
                  <a:pt x="4191000" y="664029"/>
                </a:cubicBezTo>
                <a:cubicBezTo>
                  <a:pt x="4194628" y="674915"/>
                  <a:pt x="4195804" y="686956"/>
                  <a:pt x="4201885" y="696686"/>
                </a:cubicBezTo>
                <a:cubicBezTo>
                  <a:pt x="4205352" y="702233"/>
                  <a:pt x="4213188" y="703384"/>
                  <a:pt x="4218214" y="707572"/>
                </a:cubicBezTo>
                <a:cubicBezTo>
                  <a:pt x="4255558" y="738691"/>
                  <a:pt x="4208199" y="713842"/>
                  <a:pt x="4278085" y="751115"/>
                </a:cubicBezTo>
                <a:cubicBezTo>
                  <a:pt x="4290277" y="757617"/>
                  <a:pt x="4303827" y="761264"/>
                  <a:pt x="4316185" y="767443"/>
                </a:cubicBezTo>
                <a:cubicBezTo>
                  <a:pt x="4325647" y="772174"/>
                  <a:pt x="4334328" y="778329"/>
                  <a:pt x="4343400" y="783772"/>
                </a:cubicBezTo>
                <a:cubicBezTo>
                  <a:pt x="4368800" y="758372"/>
                  <a:pt x="4396397" y="734994"/>
                  <a:pt x="4419600" y="707572"/>
                </a:cubicBezTo>
                <a:cubicBezTo>
                  <a:pt x="4456399" y="664082"/>
                  <a:pt x="4479759" y="608575"/>
                  <a:pt x="4523014" y="571500"/>
                </a:cubicBezTo>
                <a:cubicBezTo>
                  <a:pt x="4535714" y="560614"/>
                  <a:pt x="4548857" y="550225"/>
                  <a:pt x="4561114" y="538843"/>
                </a:cubicBezTo>
                <a:cubicBezTo>
                  <a:pt x="4574275" y="526622"/>
                  <a:pt x="4586017" y="512925"/>
                  <a:pt x="4599214" y="500743"/>
                </a:cubicBezTo>
                <a:cubicBezTo>
                  <a:pt x="4609626" y="491132"/>
                  <a:pt x="4621851" y="483549"/>
                  <a:pt x="4631871" y="473529"/>
                </a:cubicBezTo>
                <a:cubicBezTo>
                  <a:pt x="4636497" y="468903"/>
                  <a:pt x="4637314" y="460829"/>
                  <a:pt x="4642757" y="457200"/>
                </a:cubicBezTo>
                <a:cubicBezTo>
                  <a:pt x="4654254" y="449536"/>
                  <a:pt x="4667920" y="445723"/>
                  <a:pt x="4680857" y="440872"/>
                </a:cubicBezTo>
                <a:cubicBezTo>
                  <a:pt x="4696973" y="434829"/>
                  <a:pt x="4713514" y="429986"/>
                  <a:pt x="4729843" y="424543"/>
                </a:cubicBezTo>
                <a:cubicBezTo>
                  <a:pt x="4735286" y="422729"/>
                  <a:pt x="4740526" y="420126"/>
                  <a:pt x="4746171" y="419100"/>
                </a:cubicBezTo>
                <a:lnTo>
                  <a:pt x="4806043" y="408215"/>
                </a:lnTo>
                <a:cubicBezTo>
                  <a:pt x="4909457" y="411843"/>
                  <a:pt x="5016846" y="390474"/>
                  <a:pt x="5116285" y="419100"/>
                </a:cubicBezTo>
                <a:cubicBezTo>
                  <a:pt x="5149822" y="428754"/>
                  <a:pt x="5152136" y="479297"/>
                  <a:pt x="5165271" y="511629"/>
                </a:cubicBezTo>
                <a:cubicBezTo>
                  <a:pt x="5199400" y="595639"/>
                  <a:pt x="5227620" y="681935"/>
                  <a:pt x="5257800" y="767443"/>
                </a:cubicBezTo>
                <a:cubicBezTo>
                  <a:pt x="5271166" y="805314"/>
                  <a:pt x="5280080" y="844829"/>
                  <a:pt x="5295900" y="881743"/>
                </a:cubicBezTo>
                <a:cubicBezTo>
                  <a:pt x="5306786" y="907143"/>
                  <a:pt x="5318294" y="932285"/>
                  <a:pt x="5328557" y="957943"/>
                </a:cubicBezTo>
                <a:cubicBezTo>
                  <a:pt x="5336444" y="977660"/>
                  <a:pt x="5342087" y="998243"/>
                  <a:pt x="5350328" y="1017815"/>
                </a:cubicBezTo>
                <a:cubicBezTo>
                  <a:pt x="5356625" y="1032771"/>
                  <a:pt x="5365238" y="1046652"/>
                  <a:pt x="5372100" y="1061357"/>
                </a:cubicBezTo>
                <a:cubicBezTo>
                  <a:pt x="5377943" y="1073878"/>
                  <a:pt x="5382249" y="1087099"/>
                  <a:pt x="5388428" y="1099457"/>
                </a:cubicBezTo>
                <a:cubicBezTo>
                  <a:pt x="5398594" y="1119790"/>
                  <a:pt x="5409265" y="1139910"/>
                  <a:pt x="5421085" y="1159329"/>
                </a:cubicBezTo>
                <a:cubicBezTo>
                  <a:pt x="5434690" y="1181680"/>
                  <a:pt x="5452487" y="1201464"/>
                  <a:pt x="5464628" y="1224643"/>
                </a:cubicBezTo>
                <a:cubicBezTo>
                  <a:pt x="5472615" y="1239890"/>
                  <a:pt x="5474565" y="1257648"/>
                  <a:pt x="5480957" y="1273629"/>
                </a:cubicBezTo>
                <a:cubicBezTo>
                  <a:pt x="5482855" y="1278375"/>
                  <a:pt x="5499862" y="1314307"/>
                  <a:pt x="5508171" y="1322615"/>
                </a:cubicBezTo>
                <a:cubicBezTo>
                  <a:pt x="5512797" y="1327240"/>
                  <a:pt x="5519057" y="1329872"/>
                  <a:pt x="5524500" y="1333500"/>
                </a:cubicBezTo>
                <a:cubicBezTo>
                  <a:pt x="5528128" y="1340757"/>
                  <a:pt x="5530669" y="1348670"/>
                  <a:pt x="5535385" y="1355272"/>
                </a:cubicBezTo>
                <a:cubicBezTo>
                  <a:pt x="5539859" y="1361536"/>
                  <a:pt x="5547895" y="1364917"/>
                  <a:pt x="5551714" y="1371600"/>
                </a:cubicBezTo>
                <a:cubicBezTo>
                  <a:pt x="5554079" y="1375738"/>
                  <a:pt x="5562271" y="1418942"/>
                  <a:pt x="5562600" y="1420586"/>
                </a:cubicBezTo>
                <a:cubicBezTo>
                  <a:pt x="5564414" y="1469572"/>
                  <a:pt x="5543876" y="1524895"/>
                  <a:pt x="5568043" y="1567543"/>
                </a:cubicBezTo>
                <a:cubicBezTo>
                  <a:pt x="5609787" y="1641209"/>
                  <a:pt x="5683936" y="1691401"/>
                  <a:pt x="5747657" y="1747157"/>
                </a:cubicBezTo>
                <a:cubicBezTo>
                  <a:pt x="5762171" y="1759857"/>
                  <a:pt x="5777179" y="1772015"/>
                  <a:pt x="5791200" y="1785257"/>
                </a:cubicBezTo>
                <a:cubicBezTo>
                  <a:pt x="5806648" y="1799847"/>
                  <a:pt x="5852978" y="1850796"/>
                  <a:pt x="5878285" y="1866900"/>
                </a:cubicBezTo>
                <a:cubicBezTo>
                  <a:pt x="5886528" y="1872145"/>
                  <a:pt x="5896428" y="1874157"/>
                  <a:pt x="5905500" y="1877786"/>
                </a:cubicBezTo>
                <a:cubicBezTo>
                  <a:pt x="5910943" y="1885043"/>
                  <a:pt x="5912757" y="1899557"/>
                  <a:pt x="5921828" y="1899557"/>
                </a:cubicBezTo>
                <a:cubicBezTo>
                  <a:pt x="5941149" y="1899557"/>
                  <a:pt x="5962994" y="1853731"/>
                  <a:pt x="5970814" y="1845129"/>
                </a:cubicBezTo>
                <a:cubicBezTo>
                  <a:pt x="5980346" y="1834644"/>
                  <a:pt x="5993964" y="1828423"/>
                  <a:pt x="6003471" y="1817915"/>
                </a:cubicBezTo>
                <a:cubicBezTo>
                  <a:pt x="6028565" y="1790180"/>
                  <a:pt x="6047780" y="1757277"/>
                  <a:pt x="6074228" y="1730829"/>
                </a:cubicBezTo>
                <a:cubicBezTo>
                  <a:pt x="6088742" y="1716315"/>
                  <a:pt x="6103677" y="1702209"/>
                  <a:pt x="6117771" y="1687286"/>
                </a:cubicBezTo>
                <a:cubicBezTo>
                  <a:pt x="6134531" y="1669540"/>
                  <a:pt x="6149497" y="1650117"/>
                  <a:pt x="6166757" y="1632857"/>
                </a:cubicBezTo>
                <a:cubicBezTo>
                  <a:pt x="6180394" y="1619220"/>
                  <a:pt x="6196663" y="1608394"/>
                  <a:pt x="6210300" y="1594757"/>
                </a:cubicBezTo>
                <a:cubicBezTo>
                  <a:pt x="6218514" y="1586543"/>
                  <a:pt x="6223857" y="1575757"/>
                  <a:pt x="6232071" y="1567543"/>
                </a:cubicBezTo>
                <a:cubicBezTo>
                  <a:pt x="6247042" y="1552572"/>
                  <a:pt x="6274913" y="1535353"/>
                  <a:pt x="6291943" y="1524000"/>
                </a:cubicBezTo>
                <a:cubicBezTo>
                  <a:pt x="6295571" y="1518557"/>
                  <a:pt x="6299026" y="1512995"/>
                  <a:pt x="6302828" y="1507672"/>
                </a:cubicBezTo>
                <a:cubicBezTo>
                  <a:pt x="6308101" y="1500290"/>
                  <a:pt x="6315550" y="1494224"/>
                  <a:pt x="6319157" y="1485900"/>
                </a:cubicBezTo>
                <a:cubicBezTo>
                  <a:pt x="6339252" y="1439527"/>
                  <a:pt x="6354209" y="1391064"/>
                  <a:pt x="6373585" y="1344386"/>
                </a:cubicBezTo>
                <a:cubicBezTo>
                  <a:pt x="6477083" y="1095051"/>
                  <a:pt x="6402078" y="1281763"/>
                  <a:pt x="6471557" y="1132115"/>
                </a:cubicBezTo>
                <a:cubicBezTo>
                  <a:pt x="6506648" y="1056534"/>
                  <a:pt x="6506256" y="1042452"/>
                  <a:pt x="6547757" y="974272"/>
                </a:cubicBezTo>
                <a:cubicBezTo>
                  <a:pt x="6559272" y="955355"/>
                  <a:pt x="6574120" y="938623"/>
                  <a:pt x="6585857" y="919843"/>
                </a:cubicBezTo>
                <a:cubicBezTo>
                  <a:pt x="6592307" y="909522"/>
                  <a:pt x="6594713" y="896793"/>
                  <a:pt x="6602185" y="887186"/>
                </a:cubicBezTo>
                <a:cubicBezTo>
                  <a:pt x="6607754" y="880025"/>
                  <a:pt x="6617130" y="876831"/>
                  <a:pt x="6623957" y="870857"/>
                </a:cubicBezTo>
                <a:cubicBezTo>
                  <a:pt x="6631681" y="864099"/>
                  <a:pt x="6638004" y="855844"/>
                  <a:pt x="6645728" y="849086"/>
                </a:cubicBezTo>
                <a:cubicBezTo>
                  <a:pt x="6656532" y="839633"/>
                  <a:pt x="6671634" y="830001"/>
                  <a:pt x="6683828" y="821872"/>
                </a:cubicBezTo>
                <a:cubicBezTo>
                  <a:pt x="6703785" y="823686"/>
                  <a:pt x="6724921" y="820319"/>
                  <a:pt x="6743700" y="827315"/>
                </a:cubicBezTo>
                <a:cubicBezTo>
                  <a:pt x="6763407" y="834657"/>
                  <a:pt x="6950948" y="910746"/>
                  <a:pt x="7015843" y="957943"/>
                </a:cubicBezTo>
                <a:cubicBezTo>
                  <a:pt x="7125350" y="1037585"/>
                  <a:pt x="7040845" y="992217"/>
                  <a:pt x="7113814" y="1028700"/>
                </a:cubicBezTo>
                <a:cubicBezTo>
                  <a:pt x="7165559" y="1106318"/>
                  <a:pt x="7118208" y="1045839"/>
                  <a:pt x="7233557" y="854529"/>
                </a:cubicBezTo>
                <a:cubicBezTo>
                  <a:pt x="7270200" y="793755"/>
                  <a:pt x="7315117" y="737877"/>
                  <a:pt x="7347857" y="674915"/>
                </a:cubicBezTo>
                <a:cubicBezTo>
                  <a:pt x="7490041" y="401482"/>
                  <a:pt x="7362187" y="627352"/>
                  <a:pt x="7456714" y="489857"/>
                </a:cubicBezTo>
                <a:cubicBezTo>
                  <a:pt x="7524012" y="391969"/>
                  <a:pt x="7437767" y="502653"/>
                  <a:pt x="7500257" y="424543"/>
                </a:cubicBezTo>
                <a:cubicBezTo>
                  <a:pt x="7502071" y="419100"/>
                  <a:pt x="7501643" y="412272"/>
                  <a:pt x="7505700" y="408215"/>
                </a:cubicBezTo>
                <a:cubicBezTo>
                  <a:pt x="7509757" y="404158"/>
                  <a:pt x="7517471" y="406257"/>
                  <a:pt x="7522028" y="402772"/>
                </a:cubicBezTo>
                <a:cubicBezTo>
                  <a:pt x="7548602" y="382450"/>
                  <a:pt x="7574572" y="361112"/>
                  <a:pt x="7598228" y="337457"/>
                </a:cubicBezTo>
                <a:cubicBezTo>
                  <a:pt x="7616371" y="319314"/>
                  <a:pt x="7634985" y="301631"/>
                  <a:pt x="7652657" y="283029"/>
                </a:cubicBezTo>
                <a:cubicBezTo>
                  <a:pt x="7669469" y="265333"/>
                  <a:pt x="7683923" y="245387"/>
                  <a:pt x="7701643" y="228600"/>
                </a:cubicBezTo>
                <a:cubicBezTo>
                  <a:pt x="7718510" y="212621"/>
                  <a:pt x="7740118" y="201948"/>
                  <a:pt x="7756071" y="185057"/>
                </a:cubicBezTo>
                <a:cubicBezTo>
                  <a:pt x="7771277" y="168957"/>
                  <a:pt x="7780093" y="147724"/>
                  <a:pt x="7794171" y="130629"/>
                </a:cubicBezTo>
                <a:cubicBezTo>
                  <a:pt x="7827397" y="90284"/>
                  <a:pt x="7826712" y="99888"/>
                  <a:pt x="7859485" y="70757"/>
                </a:cubicBezTo>
                <a:cubicBezTo>
                  <a:pt x="7867156" y="63939"/>
                  <a:pt x="7874000" y="56243"/>
                  <a:pt x="7881257" y="48986"/>
                </a:cubicBezTo>
                <a:cubicBezTo>
                  <a:pt x="7889422" y="24492"/>
                  <a:pt x="7883071" y="29029"/>
                  <a:pt x="7919357" y="21772"/>
                </a:cubicBezTo>
                <a:cubicBezTo>
                  <a:pt x="8022423" y="1158"/>
                  <a:pt x="7973343" y="7748"/>
                  <a:pt x="8066314" y="0"/>
                </a:cubicBezTo>
                <a:lnTo>
                  <a:pt x="8311243" y="5443"/>
                </a:lnTo>
                <a:cubicBezTo>
                  <a:pt x="8319311" y="6301"/>
                  <a:pt x="8316799" y="21097"/>
                  <a:pt x="8322128" y="27215"/>
                </a:cubicBezTo>
                <a:cubicBezTo>
                  <a:pt x="8365975" y="77557"/>
                  <a:pt x="8422818" y="117560"/>
                  <a:pt x="8458200" y="174172"/>
                </a:cubicBezTo>
                <a:cubicBezTo>
                  <a:pt x="8507460" y="252988"/>
                  <a:pt x="8473756" y="201220"/>
                  <a:pt x="8556171" y="315686"/>
                </a:cubicBezTo>
                <a:cubicBezTo>
                  <a:pt x="8565290" y="328352"/>
                  <a:pt x="8576405" y="339827"/>
                  <a:pt x="8583385" y="353786"/>
                </a:cubicBezTo>
                <a:cubicBezTo>
                  <a:pt x="8588828" y="364672"/>
                  <a:pt x="8591572" y="377397"/>
                  <a:pt x="8599714" y="386443"/>
                </a:cubicBezTo>
                <a:cubicBezTo>
                  <a:pt x="8608466" y="396168"/>
                  <a:pt x="8621905" y="400365"/>
                  <a:pt x="8632371" y="408215"/>
                </a:cubicBezTo>
                <a:cubicBezTo>
                  <a:pt x="8643707" y="416717"/>
                  <a:pt x="8653843" y="426730"/>
                  <a:pt x="8665028" y="435429"/>
                </a:cubicBezTo>
                <a:cubicBezTo>
                  <a:pt x="8670192" y="439445"/>
                  <a:pt x="8676883" y="441543"/>
                  <a:pt x="8681357" y="446315"/>
                </a:cubicBezTo>
                <a:cubicBezTo>
                  <a:pt x="8704237" y="470721"/>
                  <a:pt x="8726350" y="495941"/>
                  <a:pt x="8746671" y="522515"/>
                </a:cubicBezTo>
                <a:cubicBezTo>
                  <a:pt x="8838977" y="643223"/>
                  <a:pt x="8803407" y="604374"/>
                  <a:pt x="8871857" y="718457"/>
                </a:cubicBezTo>
                <a:cubicBezTo>
                  <a:pt x="8892834" y="753418"/>
                  <a:pt x="8917046" y="786414"/>
                  <a:pt x="8937171" y="821872"/>
                </a:cubicBezTo>
                <a:cubicBezTo>
                  <a:pt x="8955193" y="853626"/>
                  <a:pt x="8966148" y="889302"/>
                  <a:pt x="8986157" y="919843"/>
                </a:cubicBezTo>
                <a:cubicBezTo>
                  <a:pt x="9035281" y="994821"/>
                  <a:pt x="9088004" y="1067562"/>
                  <a:pt x="9144000" y="1137557"/>
                </a:cubicBezTo>
                <a:cubicBezTo>
                  <a:pt x="9165771" y="1164771"/>
                  <a:pt x="9189435" y="1190574"/>
                  <a:pt x="9209314" y="1219200"/>
                </a:cubicBezTo>
                <a:cubicBezTo>
                  <a:pt x="9272593" y="1310322"/>
                  <a:pt x="9293220" y="1360153"/>
                  <a:pt x="9345385" y="1458686"/>
                </a:cubicBezTo>
                <a:cubicBezTo>
                  <a:pt x="9356022" y="1478777"/>
                  <a:pt x="9369088" y="1497662"/>
                  <a:pt x="9378043" y="1518557"/>
                </a:cubicBezTo>
                <a:cubicBezTo>
                  <a:pt x="9410610" y="1594550"/>
                  <a:pt x="9383823" y="1526460"/>
                  <a:pt x="9399814" y="1578429"/>
                </a:cubicBezTo>
                <a:cubicBezTo>
                  <a:pt x="9404876" y="1594880"/>
                  <a:pt x="9411614" y="1610810"/>
                  <a:pt x="9416143" y="1627415"/>
                </a:cubicBezTo>
                <a:cubicBezTo>
                  <a:pt x="9422512" y="1650768"/>
                  <a:pt x="9424817" y="1675209"/>
                  <a:pt x="9432471" y="1698172"/>
                </a:cubicBezTo>
                <a:cubicBezTo>
                  <a:pt x="9437603" y="1713567"/>
                  <a:pt x="9446986" y="1727201"/>
                  <a:pt x="9454243" y="1741715"/>
                </a:cubicBezTo>
                <a:cubicBezTo>
                  <a:pt x="9456057" y="1752601"/>
                  <a:pt x="9456195" y="1763903"/>
                  <a:pt x="9459685" y="1774372"/>
                </a:cubicBezTo>
                <a:cubicBezTo>
                  <a:pt x="9461754" y="1780578"/>
                  <a:pt x="9467104" y="1785153"/>
                  <a:pt x="9470571" y="1790700"/>
                </a:cubicBezTo>
                <a:cubicBezTo>
                  <a:pt x="9476178" y="1799671"/>
                  <a:pt x="9481457" y="1808843"/>
                  <a:pt x="9486900" y="1817915"/>
                </a:cubicBezTo>
                <a:cubicBezTo>
                  <a:pt x="9488714" y="1828801"/>
                  <a:pt x="9489949" y="1839799"/>
                  <a:pt x="9492343" y="1850572"/>
                </a:cubicBezTo>
                <a:cubicBezTo>
                  <a:pt x="9493587" y="1856172"/>
                  <a:pt x="9492048" y="1866900"/>
                  <a:pt x="9497785" y="1866900"/>
                </a:cubicBezTo>
                <a:cubicBezTo>
                  <a:pt x="9504326" y="1866900"/>
                  <a:pt x="9506273" y="1856658"/>
                  <a:pt x="9508671" y="1850572"/>
                </a:cubicBezTo>
                <a:cubicBezTo>
                  <a:pt x="9684196" y="1405014"/>
                  <a:pt x="9455300" y="1968328"/>
                  <a:pt x="9622971" y="1524000"/>
                </a:cubicBezTo>
                <a:cubicBezTo>
                  <a:pt x="9719170" y="1269074"/>
                  <a:pt x="9637685" y="1530432"/>
                  <a:pt x="9726385" y="1268186"/>
                </a:cubicBezTo>
                <a:cubicBezTo>
                  <a:pt x="9753226" y="1188830"/>
                  <a:pt x="9769007" y="1105448"/>
                  <a:pt x="9802585" y="1028700"/>
                </a:cubicBezTo>
                <a:cubicBezTo>
                  <a:pt x="9815285" y="999672"/>
                  <a:pt x="9829311" y="971188"/>
                  <a:pt x="9840685" y="941615"/>
                </a:cubicBezTo>
                <a:cubicBezTo>
                  <a:pt x="9847485" y="923936"/>
                  <a:pt x="9851024" y="905156"/>
                  <a:pt x="9857014" y="887186"/>
                </a:cubicBezTo>
                <a:cubicBezTo>
                  <a:pt x="9861916" y="872480"/>
                  <a:pt x="9867900" y="858157"/>
                  <a:pt x="9873343" y="843643"/>
                </a:cubicBezTo>
                <a:cubicBezTo>
                  <a:pt x="9884495" y="732108"/>
                  <a:pt x="9868490" y="807648"/>
                  <a:pt x="9971314" y="647700"/>
                </a:cubicBezTo>
                <a:cubicBezTo>
                  <a:pt x="9989825" y="618905"/>
                  <a:pt x="10000158" y="583357"/>
                  <a:pt x="10025743" y="560615"/>
                </a:cubicBezTo>
                <a:cubicBezTo>
                  <a:pt x="10058400" y="531586"/>
                  <a:pt x="10087359" y="497766"/>
                  <a:pt x="10123714" y="473529"/>
                </a:cubicBezTo>
                <a:cubicBezTo>
                  <a:pt x="10129157" y="469900"/>
                  <a:pt x="10135120" y="466951"/>
                  <a:pt x="10140043" y="462643"/>
                </a:cubicBezTo>
                <a:cubicBezTo>
                  <a:pt x="10149698" y="454195"/>
                  <a:pt x="10156994" y="443126"/>
                  <a:pt x="10167257" y="435429"/>
                </a:cubicBezTo>
                <a:cubicBezTo>
                  <a:pt x="10171847" y="431987"/>
                  <a:pt x="10177861" y="430368"/>
                  <a:pt x="10183585" y="429986"/>
                </a:cubicBezTo>
                <a:cubicBezTo>
                  <a:pt x="10205308" y="428538"/>
                  <a:pt x="10227128" y="429986"/>
                  <a:pt x="10248900" y="429986"/>
                </a:cubicBezTo>
              </a:path>
            </a:pathLst>
          </a:cu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Freihandform: Form 21">
            <a:extLst>
              <a:ext uri="{FF2B5EF4-FFF2-40B4-BE49-F238E27FC236}">
                <a16:creationId xmlns:a16="http://schemas.microsoft.com/office/drawing/2014/main" id="{D253165D-C7CF-1596-F5FD-83BB50B69E0B}"/>
              </a:ext>
            </a:extLst>
          </p:cNvPr>
          <p:cNvSpPr/>
          <p:nvPr/>
        </p:nvSpPr>
        <p:spPr>
          <a:xfrm>
            <a:off x="963386" y="3009900"/>
            <a:ext cx="10276114" cy="2231571"/>
          </a:xfrm>
          <a:custGeom>
            <a:avLst/>
            <a:gdLst>
              <a:gd name="csX0" fmla="*/ 0 w 10276114"/>
              <a:gd name="csY0" fmla="*/ 1877786 h 2231571"/>
              <a:gd name="csX1" fmla="*/ 114300 w 10276114"/>
              <a:gd name="csY1" fmla="*/ 1894114 h 2231571"/>
              <a:gd name="csX2" fmla="*/ 174171 w 10276114"/>
              <a:gd name="csY2" fmla="*/ 1905000 h 2231571"/>
              <a:gd name="csX3" fmla="*/ 381000 w 10276114"/>
              <a:gd name="csY3" fmla="*/ 1899557 h 2231571"/>
              <a:gd name="csX4" fmla="*/ 402771 w 10276114"/>
              <a:gd name="csY4" fmla="*/ 1888671 h 2231571"/>
              <a:gd name="csX5" fmla="*/ 854528 w 10276114"/>
              <a:gd name="csY5" fmla="*/ 1861457 h 2231571"/>
              <a:gd name="csX6" fmla="*/ 898071 w 10276114"/>
              <a:gd name="csY6" fmla="*/ 1834243 h 2231571"/>
              <a:gd name="csX7" fmla="*/ 996043 w 10276114"/>
              <a:gd name="csY7" fmla="*/ 1747157 h 2231571"/>
              <a:gd name="csX8" fmla="*/ 1066800 w 10276114"/>
              <a:gd name="csY8" fmla="*/ 1660071 h 2231571"/>
              <a:gd name="csX9" fmla="*/ 1099457 w 10276114"/>
              <a:gd name="csY9" fmla="*/ 1611086 h 2231571"/>
              <a:gd name="csX10" fmla="*/ 1132114 w 10276114"/>
              <a:gd name="csY10" fmla="*/ 1567543 h 2231571"/>
              <a:gd name="csX11" fmla="*/ 1148443 w 10276114"/>
              <a:gd name="csY11" fmla="*/ 1540329 h 2231571"/>
              <a:gd name="csX12" fmla="*/ 1159328 w 10276114"/>
              <a:gd name="csY12" fmla="*/ 1513114 h 2231571"/>
              <a:gd name="csX13" fmla="*/ 1181100 w 10276114"/>
              <a:gd name="csY13" fmla="*/ 1507671 h 2231571"/>
              <a:gd name="csX14" fmla="*/ 1240971 w 10276114"/>
              <a:gd name="csY14" fmla="*/ 1458686 h 2231571"/>
              <a:gd name="csX15" fmla="*/ 1311728 w 10276114"/>
              <a:gd name="csY15" fmla="*/ 1382486 h 2231571"/>
              <a:gd name="csX16" fmla="*/ 1366157 w 10276114"/>
              <a:gd name="csY16" fmla="*/ 1333500 h 2231571"/>
              <a:gd name="csX17" fmla="*/ 1387928 w 10276114"/>
              <a:gd name="csY17" fmla="*/ 1306286 h 2231571"/>
              <a:gd name="csX18" fmla="*/ 1502228 w 10276114"/>
              <a:gd name="csY18" fmla="*/ 1191986 h 2231571"/>
              <a:gd name="csX19" fmla="*/ 1562100 w 10276114"/>
              <a:gd name="csY19" fmla="*/ 1143000 h 2231571"/>
              <a:gd name="csX20" fmla="*/ 1621971 w 10276114"/>
              <a:gd name="csY20" fmla="*/ 1088571 h 2231571"/>
              <a:gd name="csX21" fmla="*/ 1785257 w 10276114"/>
              <a:gd name="csY21" fmla="*/ 1328057 h 2231571"/>
              <a:gd name="csX22" fmla="*/ 1834243 w 10276114"/>
              <a:gd name="csY22" fmla="*/ 1387929 h 2231571"/>
              <a:gd name="csX23" fmla="*/ 1883228 w 10276114"/>
              <a:gd name="csY23" fmla="*/ 1453243 h 2231571"/>
              <a:gd name="csX24" fmla="*/ 1899557 w 10276114"/>
              <a:gd name="csY24" fmla="*/ 1480457 h 2231571"/>
              <a:gd name="csX25" fmla="*/ 1921328 w 10276114"/>
              <a:gd name="csY25" fmla="*/ 1507671 h 2231571"/>
              <a:gd name="csX26" fmla="*/ 1932214 w 10276114"/>
              <a:gd name="csY26" fmla="*/ 1524000 h 2231571"/>
              <a:gd name="csX27" fmla="*/ 1948543 w 10276114"/>
              <a:gd name="csY27" fmla="*/ 1529443 h 2231571"/>
              <a:gd name="csX28" fmla="*/ 2062843 w 10276114"/>
              <a:gd name="csY28" fmla="*/ 1774371 h 2231571"/>
              <a:gd name="csX29" fmla="*/ 2095500 w 10276114"/>
              <a:gd name="csY29" fmla="*/ 1845129 h 2231571"/>
              <a:gd name="csX30" fmla="*/ 2133600 w 10276114"/>
              <a:gd name="csY30" fmla="*/ 1921329 h 2231571"/>
              <a:gd name="csX31" fmla="*/ 2149928 w 10276114"/>
              <a:gd name="csY31" fmla="*/ 1970314 h 2231571"/>
              <a:gd name="csX32" fmla="*/ 2160814 w 10276114"/>
              <a:gd name="csY32" fmla="*/ 2008414 h 2231571"/>
              <a:gd name="csX33" fmla="*/ 2242457 w 10276114"/>
              <a:gd name="csY33" fmla="*/ 2100943 h 2231571"/>
              <a:gd name="csX34" fmla="*/ 2275114 w 10276114"/>
              <a:gd name="csY34" fmla="*/ 2128157 h 2231571"/>
              <a:gd name="csX35" fmla="*/ 2307771 w 10276114"/>
              <a:gd name="csY35" fmla="*/ 2139043 h 2231571"/>
              <a:gd name="csX36" fmla="*/ 2324100 w 10276114"/>
              <a:gd name="csY36" fmla="*/ 2155371 h 2231571"/>
              <a:gd name="csX37" fmla="*/ 2334985 w 10276114"/>
              <a:gd name="csY37" fmla="*/ 2171700 h 2231571"/>
              <a:gd name="csX38" fmla="*/ 2351314 w 10276114"/>
              <a:gd name="csY38" fmla="*/ 2177143 h 2231571"/>
              <a:gd name="csX39" fmla="*/ 2411185 w 10276114"/>
              <a:gd name="csY39" fmla="*/ 2231571 h 2231571"/>
              <a:gd name="csX40" fmla="*/ 2509157 w 10276114"/>
              <a:gd name="csY40" fmla="*/ 2139043 h 2231571"/>
              <a:gd name="csX41" fmla="*/ 2579914 w 10276114"/>
              <a:gd name="csY41" fmla="*/ 2062843 h 2231571"/>
              <a:gd name="csX42" fmla="*/ 2683328 w 10276114"/>
              <a:gd name="csY42" fmla="*/ 1992086 h 2231571"/>
              <a:gd name="csX43" fmla="*/ 2726871 w 10276114"/>
              <a:gd name="csY43" fmla="*/ 1953986 h 2231571"/>
              <a:gd name="csX44" fmla="*/ 2764971 w 10276114"/>
              <a:gd name="csY44" fmla="*/ 1915886 h 2231571"/>
              <a:gd name="csX45" fmla="*/ 2775857 w 10276114"/>
              <a:gd name="csY45" fmla="*/ 1899557 h 2231571"/>
              <a:gd name="csX46" fmla="*/ 2813957 w 10276114"/>
              <a:gd name="csY46" fmla="*/ 1877786 h 2231571"/>
              <a:gd name="csX47" fmla="*/ 2917371 w 10276114"/>
              <a:gd name="csY47" fmla="*/ 1845129 h 2231571"/>
              <a:gd name="csX48" fmla="*/ 3113314 w 10276114"/>
              <a:gd name="csY48" fmla="*/ 1861457 h 2231571"/>
              <a:gd name="csX49" fmla="*/ 3145971 w 10276114"/>
              <a:gd name="csY49" fmla="*/ 1866900 h 2231571"/>
              <a:gd name="csX50" fmla="*/ 3205843 w 10276114"/>
              <a:gd name="csY50" fmla="*/ 1872343 h 2231571"/>
              <a:gd name="csX51" fmla="*/ 3287485 w 10276114"/>
              <a:gd name="csY51" fmla="*/ 1758043 h 2231571"/>
              <a:gd name="csX52" fmla="*/ 3369128 w 10276114"/>
              <a:gd name="csY52" fmla="*/ 1616529 h 2231571"/>
              <a:gd name="csX53" fmla="*/ 3439885 w 10276114"/>
              <a:gd name="csY53" fmla="*/ 1534886 h 2231571"/>
              <a:gd name="csX54" fmla="*/ 3483428 w 10276114"/>
              <a:gd name="csY54" fmla="*/ 1496786 h 2231571"/>
              <a:gd name="csX55" fmla="*/ 3532414 w 10276114"/>
              <a:gd name="csY55" fmla="*/ 1453243 h 2231571"/>
              <a:gd name="csX56" fmla="*/ 3575957 w 10276114"/>
              <a:gd name="csY56" fmla="*/ 1317171 h 2231571"/>
              <a:gd name="csX57" fmla="*/ 3603171 w 10276114"/>
              <a:gd name="csY57" fmla="*/ 1230086 h 2231571"/>
              <a:gd name="csX58" fmla="*/ 3652157 w 10276114"/>
              <a:gd name="csY58" fmla="*/ 1050471 h 2231571"/>
              <a:gd name="csX59" fmla="*/ 3695700 w 10276114"/>
              <a:gd name="csY59" fmla="*/ 952500 h 2231571"/>
              <a:gd name="csX60" fmla="*/ 3717471 w 10276114"/>
              <a:gd name="csY60" fmla="*/ 876300 h 2231571"/>
              <a:gd name="csX61" fmla="*/ 3777343 w 10276114"/>
              <a:gd name="csY61" fmla="*/ 653143 h 2231571"/>
              <a:gd name="csX62" fmla="*/ 3799114 w 10276114"/>
              <a:gd name="csY62" fmla="*/ 598714 h 2231571"/>
              <a:gd name="csX63" fmla="*/ 3831771 w 10276114"/>
              <a:gd name="csY63" fmla="*/ 506186 h 2231571"/>
              <a:gd name="csX64" fmla="*/ 3858985 w 10276114"/>
              <a:gd name="csY64" fmla="*/ 440871 h 2231571"/>
              <a:gd name="csX65" fmla="*/ 3880757 w 10276114"/>
              <a:gd name="csY65" fmla="*/ 413657 h 2231571"/>
              <a:gd name="csX66" fmla="*/ 3897085 w 10276114"/>
              <a:gd name="csY66" fmla="*/ 381000 h 2231571"/>
              <a:gd name="csX67" fmla="*/ 3935185 w 10276114"/>
              <a:gd name="csY67" fmla="*/ 364671 h 2231571"/>
              <a:gd name="csX68" fmla="*/ 4044043 w 10276114"/>
              <a:gd name="csY68" fmla="*/ 370114 h 2231571"/>
              <a:gd name="csX69" fmla="*/ 4082143 w 10276114"/>
              <a:gd name="csY69" fmla="*/ 375557 h 2231571"/>
              <a:gd name="csX70" fmla="*/ 4359728 w 10276114"/>
              <a:gd name="csY70" fmla="*/ 386443 h 2231571"/>
              <a:gd name="csX71" fmla="*/ 4397828 w 10276114"/>
              <a:gd name="csY71" fmla="*/ 451757 h 2231571"/>
              <a:gd name="csX72" fmla="*/ 4435928 w 10276114"/>
              <a:gd name="csY72" fmla="*/ 484414 h 2231571"/>
              <a:gd name="csX73" fmla="*/ 4495800 w 10276114"/>
              <a:gd name="csY73" fmla="*/ 555171 h 2231571"/>
              <a:gd name="csX74" fmla="*/ 4523014 w 10276114"/>
              <a:gd name="csY74" fmla="*/ 587829 h 2231571"/>
              <a:gd name="csX75" fmla="*/ 4539343 w 10276114"/>
              <a:gd name="csY75" fmla="*/ 609600 h 2231571"/>
              <a:gd name="csX76" fmla="*/ 4550228 w 10276114"/>
              <a:gd name="csY76" fmla="*/ 631371 h 2231571"/>
              <a:gd name="csX77" fmla="*/ 4572000 w 10276114"/>
              <a:gd name="csY77" fmla="*/ 647700 h 2231571"/>
              <a:gd name="csX78" fmla="*/ 4593771 w 10276114"/>
              <a:gd name="csY78" fmla="*/ 669471 h 2231571"/>
              <a:gd name="csX79" fmla="*/ 4664528 w 10276114"/>
              <a:gd name="csY79" fmla="*/ 696686 h 2231571"/>
              <a:gd name="csX80" fmla="*/ 4686300 w 10276114"/>
              <a:gd name="csY80" fmla="*/ 718457 h 2231571"/>
              <a:gd name="csX81" fmla="*/ 4708071 w 10276114"/>
              <a:gd name="csY81" fmla="*/ 723900 h 2231571"/>
              <a:gd name="csX82" fmla="*/ 4740728 w 10276114"/>
              <a:gd name="csY82" fmla="*/ 762000 h 2231571"/>
              <a:gd name="csX83" fmla="*/ 4773385 w 10276114"/>
              <a:gd name="csY83" fmla="*/ 772886 h 2231571"/>
              <a:gd name="csX84" fmla="*/ 4795157 w 10276114"/>
              <a:gd name="csY84" fmla="*/ 783771 h 2231571"/>
              <a:gd name="csX85" fmla="*/ 4876800 w 10276114"/>
              <a:gd name="csY85" fmla="*/ 685800 h 2231571"/>
              <a:gd name="csX86" fmla="*/ 4904014 w 10276114"/>
              <a:gd name="csY86" fmla="*/ 647700 h 2231571"/>
              <a:gd name="csX87" fmla="*/ 4936671 w 10276114"/>
              <a:gd name="csY87" fmla="*/ 615043 h 2231571"/>
              <a:gd name="csX88" fmla="*/ 4969328 w 10276114"/>
              <a:gd name="csY88" fmla="*/ 566057 h 2231571"/>
              <a:gd name="csX89" fmla="*/ 5001985 w 10276114"/>
              <a:gd name="csY89" fmla="*/ 522514 h 2231571"/>
              <a:gd name="csX90" fmla="*/ 5061857 w 10276114"/>
              <a:gd name="csY90" fmla="*/ 424543 h 2231571"/>
              <a:gd name="csX91" fmla="*/ 5089071 w 10276114"/>
              <a:gd name="csY91" fmla="*/ 408214 h 2231571"/>
              <a:gd name="csX92" fmla="*/ 5127171 w 10276114"/>
              <a:gd name="csY92" fmla="*/ 386443 h 2231571"/>
              <a:gd name="csX93" fmla="*/ 5138057 w 10276114"/>
              <a:gd name="csY93" fmla="*/ 381000 h 2231571"/>
              <a:gd name="csX94" fmla="*/ 5214257 w 10276114"/>
              <a:gd name="csY94" fmla="*/ 647700 h 2231571"/>
              <a:gd name="csX95" fmla="*/ 5285014 w 10276114"/>
              <a:gd name="csY95" fmla="*/ 832757 h 2231571"/>
              <a:gd name="csX96" fmla="*/ 5361214 w 10276114"/>
              <a:gd name="csY96" fmla="*/ 1045029 h 2231571"/>
              <a:gd name="csX97" fmla="*/ 5399314 w 10276114"/>
              <a:gd name="csY97" fmla="*/ 1143000 h 2231571"/>
              <a:gd name="csX98" fmla="*/ 5410200 w 10276114"/>
              <a:gd name="csY98" fmla="*/ 1170214 h 2231571"/>
              <a:gd name="csX99" fmla="*/ 5437414 w 10276114"/>
              <a:gd name="csY99" fmla="*/ 1208314 h 2231571"/>
              <a:gd name="csX100" fmla="*/ 5464628 w 10276114"/>
              <a:gd name="csY100" fmla="*/ 1257300 h 2231571"/>
              <a:gd name="csX101" fmla="*/ 5502728 w 10276114"/>
              <a:gd name="csY101" fmla="*/ 1311729 h 2231571"/>
              <a:gd name="csX102" fmla="*/ 5535385 w 10276114"/>
              <a:gd name="csY102" fmla="*/ 1393371 h 2231571"/>
              <a:gd name="csX103" fmla="*/ 5562600 w 10276114"/>
              <a:gd name="csY103" fmla="*/ 1453243 h 2231571"/>
              <a:gd name="csX104" fmla="*/ 5568043 w 10276114"/>
              <a:gd name="csY104" fmla="*/ 1475014 h 2231571"/>
              <a:gd name="csX105" fmla="*/ 5959928 w 10276114"/>
              <a:gd name="csY105" fmla="*/ 1469571 h 2231571"/>
              <a:gd name="csX106" fmla="*/ 6308271 w 10276114"/>
              <a:gd name="csY106" fmla="*/ 1475014 h 2231571"/>
              <a:gd name="csX107" fmla="*/ 6357257 w 10276114"/>
              <a:gd name="csY107" fmla="*/ 1442357 h 2231571"/>
              <a:gd name="csX108" fmla="*/ 6471557 w 10276114"/>
              <a:gd name="csY108" fmla="*/ 1333500 h 2231571"/>
              <a:gd name="csX109" fmla="*/ 6525985 w 10276114"/>
              <a:gd name="csY109" fmla="*/ 1279071 h 2231571"/>
              <a:gd name="csX110" fmla="*/ 6574971 w 10276114"/>
              <a:gd name="csY110" fmla="*/ 1235529 h 2231571"/>
              <a:gd name="csX111" fmla="*/ 6623957 w 10276114"/>
              <a:gd name="csY111" fmla="*/ 1186543 h 2231571"/>
              <a:gd name="csX112" fmla="*/ 6640285 w 10276114"/>
              <a:gd name="csY112" fmla="*/ 1164771 h 2231571"/>
              <a:gd name="csX113" fmla="*/ 6711043 w 10276114"/>
              <a:gd name="csY113" fmla="*/ 1094014 h 2231571"/>
              <a:gd name="csX114" fmla="*/ 6798128 w 10276114"/>
              <a:gd name="csY114" fmla="*/ 1088571 h 2231571"/>
              <a:gd name="csX115" fmla="*/ 6841671 w 10276114"/>
              <a:gd name="csY115" fmla="*/ 1083129 h 2231571"/>
              <a:gd name="csX116" fmla="*/ 7004957 w 10276114"/>
              <a:gd name="csY116" fmla="*/ 1077686 h 2231571"/>
              <a:gd name="csX117" fmla="*/ 7021285 w 10276114"/>
              <a:gd name="csY117" fmla="*/ 1088571 h 2231571"/>
              <a:gd name="csX118" fmla="*/ 7086600 w 10276114"/>
              <a:gd name="csY118" fmla="*/ 1094014 h 2231571"/>
              <a:gd name="csX119" fmla="*/ 7184571 w 10276114"/>
              <a:gd name="csY119" fmla="*/ 974271 h 2231571"/>
              <a:gd name="csX120" fmla="*/ 7217228 w 10276114"/>
              <a:gd name="csY120" fmla="*/ 914400 h 2231571"/>
              <a:gd name="csX121" fmla="*/ 7293428 w 10276114"/>
              <a:gd name="csY121" fmla="*/ 762000 h 2231571"/>
              <a:gd name="csX122" fmla="*/ 7385957 w 10276114"/>
              <a:gd name="csY122" fmla="*/ 527957 h 2231571"/>
              <a:gd name="csX123" fmla="*/ 7434943 w 10276114"/>
              <a:gd name="csY123" fmla="*/ 462643 h 2231571"/>
              <a:gd name="csX124" fmla="*/ 7451271 w 10276114"/>
              <a:gd name="csY124" fmla="*/ 429986 h 2231571"/>
              <a:gd name="csX125" fmla="*/ 7483928 w 10276114"/>
              <a:gd name="csY125" fmla="*/ 402771 h 2231571"/>
              <a:gd name="csX126" fmla="*/ 7500257 w 10276114"/>
              <a:gd name="csY126" fmla="*/ 381000 h 2231571"/>
              <a:gd name="csX127" fmla="*/ 7516585 w 10276114"/>
              <a:gd name="csY127" fmla="*/ 375557 h 2231571"/>
              <a:gd name="csX128" fmla="*/ 7571014 w 10276114"/>
              <a:gd name="csY128" fmla="*/ 370114 h 2231571"/>
              <a:gd name="csX129" fmla="*/ 7766957 w 10276114"/>
              <a:gd name="csY129" fmla="*/ 375557 h 2231571"/>
              <a:gd name="csX130" fmla="*/ 7962900 w 10276114"/>
              <a:gd name="csY130" fmla="*/ 310243 h 2231571"/>
              <a:gd name="csX131" fmla="*/ 8039100 w 10276114"/>
              <a:gd name="csY131" fmla="*/ 234043 h 2231571"/>
              <a:gd name="csX132" fmla="*/ 8088085 w 10276114"/>
              <a:gd name="csY132" fmla="*/ 195943 h 2231571"/>
              <a:gd name="csX133" fmla="*/ 8131628 w 10276114"/>
              <a:gd name="csY133" fmla="*/ 146957 h 2231571"/>
              <a:gd name="csX134" fmla="*/ 8186057 w 10276114"/>
              <a:gd name="csY134" fmla="*/ 92529 h 2231571"/>
              <a:gd name="csX135" fmla="*/ 8224157 w 10276114"/>
              <a:gd name="csY135" fmla="*/ 59871 h 2231571"/>
              <a:gd name="csX136" fmla="*/ 8240485 w 10276114"/>
              <a:gd name="csY136" fmla="*/ 38100 h 2231571"/>
              <a:gd name="csX137" fmla="*/ 8284028 w 10276114"/>
              <a:gd name="csY137" fmla="*/ 0 h 2231571"/>
              <a:gd name="csX138" fmla="*/ 8338457 w 10276114"/>
              <a:gd name="csY138" fmla="*/ 119743 h 2231571"/>
              <a:gd name="csX139" fmla="*/ 8371114 w 10276114"/>
              <a:gd name="csY139" fmla="*/ 217714 h 2231571"/>
              <a:gd name="csX140" fmla="*/ 8550728 w 10276114"/>
              <a:gd name="csY140" fmla="*/ 647700 h 2231571"/>
              <a:gd name="csX141" fmla="*/ 8572500 w 10276114"/>
              <a:gd name="csY141" fmla="*/ 723900 h 2231571"/>
              <a:gd name="csX142" fmla="*/ 8626928 w 10276114"/>
              <a:gd name="csY142" fmla="*/ 887186 h 2231571"/>
              <a:gd name="csX143" fmla="*/ 8654143 w 10276114"/>
              <a:gd name="csY143" fmla="*/ 996043 h 2231571"/>
              <a:gd name="csX144" fmla="*/ 8665028 w 10276114"/>
              <a:gd name="csY144" fmla="*/ 1055914 h 2231571"/>
              <a:gd name="csX145" fmla="*/ 8675914 w 10276114"/>
              <a:gd name="csY145" fmla="*/ 1083129 h 2231571"/>
              <a:gd name="csX146" fmla="*/ 8681357 w 10276114"/>
              <a:gd name="csY146" fmla="*/ 1121229 h 2231571"/>
              <a:gd name="csX147" fmla="*/ 8686800 w 10276114"/>
              <a:gd name="csY147" fmla="*/ 1143000 h 2231571"/>
              <a:gd name="csX148" fmla="*/ 8811985 w 10276114"/>
              <a:gd name="csY148" fmla="*/ 903514 h 2231571"/>
              <a:gd name="csX149" fmla="*/ 8899071 w 10276114"/>
              <a:gd name="csY149" fmla="*/ 691243 h 2231571"/>
              <a:gd name="csX150" fmla="*/ 8964385 w 10276114"/>
              <a:gd name="csY150" fmla="*/ 500743 h 2231571"/>
              <a:gd name="csX151" fmla="*/ 8980714 w 10276114"/>
              <a:gd name="csY151" fmla="*/ 446314 h 2231571"/>
              <a:gd name="csX152" fmla="*/ 8991600 w 10276114"/>
              <a:gd name="csY152" fmla="*/ 413657 h 2231571"/>
              <a:gd name="csX153" fmla="*/ 9013371 w 10276114"/>
              <a:gd name="csY153" fmla="*/ 386443 h 2231571"/>
              <a:gd name="csX154" fmla="*/ 9024257 w 10276114"/>
              <a:gd name="csY154" fmla="*/ 364671 h 2231571"/>
              <a:gd name="csX155" fmla="*/ 9051471 w 10276114"/>
              <a:gd name="csY155" fmla="*/ 359229 h 2231571"/>
              <a:gd name="csX156" fmla="*/ 9263743 w 10276114"/>
              <a:gd name="csY156" fmla="*/ 370114 h 2231571"/>
              <a:gd name="csX157" fmla="*/ 9476014 w 10276114"/>
              <a:gd name="csY157" fmla="*/ 381000 h 2231571"/>
              <a:gd name="csX158" fmla="*/ 9568543 w 10276114"/>
              <a:gd name="csY158" fmla="*/ 288471 h 2231571"/>
              <a:gd name="csX159" fmla="*/ 9677400 w 10276114"/>
              <a:gd name="csY159" fmla="*/ 168729 h 2231571"/>
              <a:gd name="csX160" fmla="*/ 9726385 w 10276114"/>
              <a:gd name="csY160" fmla="*/ 130629 h 2231571"/>
              <a:gd name="csX161" fmla="*/ 9764485 w 10276114"/>
              <a:gd name="csY161" fmla="*/ 97971 h 2231571"/>
              <a:gd name="csX162" fmla="*/ 9786257 w 10276114"/>
              <a:gd name="csY162" fmla="*/ 76200 h 2231571"/>
              <a:gd name="csX163" fmla="*/ 9829800 w 10276114"/>
              <a:gd name="csY163" fmla="*/ 54429 h 2231571"/>
              <a:gd name="csX164" fmla="*/ 9857014 w 10276114"/>
              <a:gd name="csY164" fmla="*/ 27214 h 2231571"/>
              <a:gd name="csX165" fmla="*/ 9965871 w 10276114"/>
              <a:gd name="csY165" fmla="*/ 10886 h 2231571"/>
              <a:gd name="csX166" fmla="*/ 10276114 w 10276114"/>
              <a:gd name="csY166" fmla="*/ 16329 h 22315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</a:cxnLst>
            <a:rect l="l" t="t" r="r" b="b"/>
            <a:pathLst>
              <a:path w="10276114" h="2231571">
                <a:moveTo>
                  <a:pt x="0" y="1877786"/>
                </a:moveTo>
                <a:lnTo>
                  <a:pt x="114300" y="1894114"/>
                </a:lnTo>
                <a:cubicBezTo>
                  <a:pt x="166792" y="1901354"/>
                  <a:pt x="142689" y="1894505"/>
                  <a:pt x="174171" y="1905000"/>
                </a:cubicBezTo>
                <a:cubicBezTo>
                  <a:pt x="243114" y="1903186"/>
                  <a:pt x="312208" y="1904471"/>
                  <a:pt x="381000" y="1899557"/>
                </a:cubicBezTo>
                <a:cubicBezTo>
                  <a:pt x="389093" y="1898979"/>
                  <a:pt x="394683" y="1889322"/>
                  <a:pt x="402771" y="1888671"/>
                </a:cubicBezTo>
                <a:cubicBezTo>
                  <a:pt x="553144" y="1876572"/>
                  <a:pt x="703942" y="1870528"/>
                  <a:pt x="854528" y="1861457"/>
                </a:cubicBezTo>
                <a:cubicBezTo>
                  <a:pt x="869042" y="1852386"/>
                  <a:pt x="884756" y="1844998"/>
                  <a:pt x="898071" y="1834243"/>
                </a:cubicBezTo>
                <a:cubicBezTo>
                  <a:pt x="932062" y="1806789"/>
                  <a:pt x="967270" y="1780040"/>
                  <a:pt x="996043" y="1747157"/>
                </a:cubicBezTo>
                <a:cubicBezTo>
                  <a:pt x="1031783" y="1706311"/>
                  <a:pt x="1036031" y="1703661"/>
                  <a:pt x="1066800" y="1660071"/>
                </a:cubicBezTo>
                <a:cubicBezTo>
                  <a:pt x="1078117" y="1644039"/>
                  <a:pt x="1088140" y="1627118"/>
                  <a:pt x="1099457" y="1611086"/>
                </a:cubicBezTo>
                <a:cubicBezTo>
                  <a:pt x="1109920" y="1596264"/>
                  <a:pt x="1121787" y="1582460"/>
                  <a:pt x="1132114" y="1567543"/>
                </a:cubicBezTo>
                <a:cubicBezTo>
                  <a:pt x="1138136" y="1558845"/>
                  <a:pt x="1143712" y="1549791"/>
                  <a:pt x="1148443" y="1540329"/>
                </a:cubicBezTo>
                <a:cubicBezTo>
                  <a:pt x="1152812" y="1531590"/>
                  <a:pt x="1152419" y="1520023"/>
                  <a:pt x="1159328" y="1513114"/>
                </a:cubicBezTo>
                <a:cubicBezTo>
                  <a:pt x="1164618" y="1507824"/>
                  <a:pt x="1173843" y="1509485"/>
                  <a:pt x="1181100" y="1507671"/>
                </a:cubicBezTo>
                <a:cubicBezTo>
                  <a:pt x="1207311" y="1490197"/>
                  <a:pt x="1210679" y="1488978"/>
                  <a:pt x="1240971" y="1458686"/>
                </a:cubicBezTo>
                <a:cubicBezTo>
                  <a:pt x="1265481" y="1434176"/>
                  <a:pt x="1287218" y="1406996"/>
                  <a:pt x="1311728" y="1382486"/>
                </a:cubicBezTo>
                <a:cubicBezTo>
                  <a:pt x="1328988" y="1365226"/>
                  <a:pt x="1348897" y="1350760"/>
                  <a:pt x="1366157" y="1333500"/>
                </a:cubicBezTo>
                <a:cubicBezTo>
                  <a:pt x="1374371" y="1325286"/>
                  <a:pt x="1379876" y="1314660"/>
                  <a:pt x="1387928" y="1306286"/>
                </a:cubicBezTo>
                <a:cubicBezTo>
                  <a:pt x="1425274" y="1267446"/>
                  <a:pt x="1460526" y="1226106"/>
                  <a:pt x="1502228" y="1191986"/>
                </a:cubicBezTo>
                <a:cubicBezTo>
                  <a:pt x="1522185" y="1175657"/>
                  <a:pt x="1542827" y="1160131"/>
                  <a:pt x="1562100" y="1143000"/>
                </a:cubicBezTo>
                <a:cubicBezTo>
                  <a:pt x="1642236" y="1071768"/>
                  <a:pt x="1567840" y="1129171"/>
                  <a:pt x="1621971" y="1088571"/>
                </a:cubicBezTo>
                <a:cubicBezTo>
                  <a:pt x="1671861" y="1152067"/>
                  <a:pt x="1763857" y="1263858"/>
                  <a:pt x="1785257" y="1328057"/>
                </a:cubicBezTo>
                <a:cubicBezTo>
                  <a:pt x="1801079" y="1375520"/>
                  <a:pt x="1786806" y="1354044"/>
                  <a:pt x="1834243" y="1387929"/>
                </a:cubicBezTo>
                <a:cubicBezTo>
                  <a:pt x="1909857" y="1501352"/>
                  <a:pt x="1797834" y="1335828"/>
                  <a:pt x="1883228" y="1453243"/>
                </a:cubicBezTo>
                <a:cubicBezTo>
                  <a:pt x="1889450" y="1461799"/>
                  <a:pt x="1893490" y="1471790"/>
                  <a:pt x="1899557" y="1480457"/>
                </a:cubicBezTo>
                <a:cubicBezTo>
                  <a:pt x="1906219" y="1489974"/>
                  <a:pt x="1914358" y="1498377"/>
                  <a:pt x="1921328" y="1507671"/>
                </a:cubicBezTo>
                <a:cubicBezTo>
                  <a:pt x="1925253" y="1512904"/>
                  <a:pt x="1927106" y="1519913"/>
                  <a:pt x="1932214" y="1524000"/>
                </a:cubicBezTo>
                <a:cubicBezTo>
                  <a:pt x="1936694" y="1527584"/>
                  <a:pt x="1943100" y="1527629"/>
                  <a:pt x="1948543" y="1529443"/>
                </a:cubicBezTo>
                <a:cubicBezTo>
                  <a:pt x="2017128" y="1666612"/>
                  <a:pt x="1968683" y="1567218"/>
                  <a:pt x="2062843" y="1774371"/>
                </a:cubicBezTo>
                <a:cubicBezTo>
                  <a:pt x="2073592" y="1798019"/>
                  <a:pt x="2084231" y="1821724"/>
                  <a:pt x="2095500" y="1845129"/>
                </a:cubicBezTo>
                <a:cubicBezTo>
                  <a:pt x="2107819" y="1870716"/>
                  <a:pt x="2124620" y="1894388"/>
                  <a:pt x="2133600" y="1921329"/>
                </a:cubicBezTo>
                <a:cubicBezTo>
                  <a:pt x="2139043" y="1937657"/>
                  <a:pt x="2144794" y="1953886"/>
                  <a:pt x="2149928" y="1970314"/>
                </a:cubicBezTo>
                <a:cubicBezTo>
                  <a:pt x="2153868" y="1982921"/>
                  <a:pt x="2155279" y="1996421"/>
                  <a:pt x="2160814" y="2008414"/>
                </a:cubicBezTo>
                <a:cubicBezTo>
                  <a:pt x="2175523" y="2040283"/>
                  <a:pt x="2222344" y="2084182"/>
                  <a:pt x="2242457" y="2100943"/>
                </a:cubicBezTo>
                <a:cubicBezTo>
                  <a:pt x="2253343" y="2110014"/>
                  <a:pt x="2262874" y="2121017"/>
                  <a:pt x="2275114" y="2128157"/>
                </a:cubicBezTo>
                <a:cubicBezTo>
                  <a:pt x="2285025" y="2133939"/>
                  <a:pt x="2296885" y="2135414"/>
                  <a:pt x="2307771" y="2139043"/>
                </a:cubicBezTo>
                <a:cubicBezTo>
                  <a:pt x="2313214" y="2144486"/>
                  <a:pt x="2319172" y="2149458"/>
                  <a:pt x="2324100" y="2155371"/>
                </a:cubicBezTo>
                <a:cubicBezTo>
                  <a:pt x="2328288" y="2160396"/>
                  <a:pt x="2329877" y="2167613"/>
                  <a:pt x="2334985" y="2171700"/>
                </a:cubicBezTo>
                <a:cubicBezTo>
                  <a:pt x="2339465" y="2175284"/>
                  <a:pt x="2345871" y="2175329"/>
                  <a:pt x="2351314" y="2177143"/>
                </a:cubicBezTo>
                <a:cubicBezTo>
                  <a:pt x="2399482" y="2225311"/>
                  <a:pt x="2377778" y="2209300"/>
                  <a:pt x="2411185" y="2231571"/>
                </a:cubicBezTo>
                <a:cubicBezTo>
                  <a:pt x="2443842" y="2200728"/>
                  <a:pt x="2477394" y="2170806"/>
                  <a:pt x="2509157" y="2139043"/>
                </a:cubicBezTo>
                <a:cubicBezTo>
                  <a:pt x="2533667" y="2114533"/>
                  <a:pt x="2553422" y="2085195"/>
                  <a:pt x="2579914" y="2062843"/>
                </a:cubicBezTo>
                <a:cubicBezTo>
                  <a:pt x="2611837" y="2035908"/>
                  <a:pt x="2658267" y="2025500"/>
                  <a:pt x="2683328" y="1992086"/>
                </a:cubicBezTo>
                <a:cubicBezTo>
                  <a:pt x="2706004" y="1961851"/>
                  <a:pt x="2691878" y="1974981"/>
                  <a:pt x="2726871" y="1953986"/>
                </a:cubicBezTo>
                <a:cubicBezTo>
                  <a:pt x="2748385" y="1910957"/>
                  <a:pt x="2723110" y="1951766"/>
                  <a:pt x="2764971" y="1915886"/>
                </a:cubicBezTo>
                <a:cubicBezTo>
                  <a:pt x="2769938" y="1911629"/>
                  <a:pt x="2770693" y="1903573"/>
                  <a:pt x="2775857" y="1899557"/>
                </a:cubicBezTo>
                <a:cubicBezTo>
                  <a:pt x="2787403" y="1890577"/>
                  <a:pt x="2800702" y="1883972"/>
                  <a:pt x="2813957" y="1877786"/>
                </a:cubicBezTo>
                <a:cubicBezTo>
                  <a:pt x="2847137" y="1862302"/>
                  <a:pt x="2882220" y="1854715"/>
                  <a:pt x="2917371" y="1845129"/>
                </a:cubicBezTo>
                <a:lnTo>
                  <a:pt x="3113314" y="1861457"/>
                </a:lnTo>
                <a:cubicBezTo>
                  <a:pt x="3124300" y="1862503"/>
                  <a:pt x="3135011" y="1865611"/>
                  <a:pt x="3145971" y="1866900"/>
                </a:cubicBezTo>
                <a:cubicBezTo>
                  <a:pt x="3165873" y="1869242"/>
                  <a:pt x="3185886" y="1870529"/>
                  <a:pt x="3205843" y="1872343"/>
                </a:cubicBezTo>
                <a:cubicBezTo>
                  <a:pt x="3233057" y="1834243"/>
                  <a:pt x="3262294" y="1797510"/>
                  <a:pt x="3287485" y="1758043"/>
                </a:cubicBezTo>
                <a:cubicBezTo>
                  <a:pt x="3316786" y="1712138"/>
                  <a:pt x="3333461" y="1657683"/>
                  <a:pt x="3369128" y="1616529"/>
                </a:cubicBezTo>
                <a:cubicBezTo>
                  <a:pt x="3392714" y="1589315"/>
                  <a:pt x="3412783" y="1558600"/>
                  <a:pt x="3439885" y="1534886"/>
                </a:cubicBezTo>
                <a:cubicBezTo>
                  <a:pt x="3454399" y="1522186"/>
                  <a:pt x="3468263" y="1508701"/>
                  <a:pt x="3483428" y="1496786"/>
                </a:cubicBezTo>
                <a:cubicBezTo>
                  <a:pt x="3532373" y="1458329"/>
                  <a:pt x="3502175" y="1493560"/>
                  <a:pt x="3532414" y="1453243"/>
                </a:cubicBezTo>
                <a:cubicBezTo>
                  <a:pt x="3546928" y="1407886"/>
                  <a:pt x="3561563" y="1362567"/>
                  <a:pt x="3575957" y="1317171"/>
                </a:cubicBezTo>
                <a:cubicBezTo>
                  <a:pt x="3585149" y="1288181"/>
                  <a:pt x="3595795" y="1259591"/>
                  <a:pt x="3603171" y="1230086"/>
                </a:cubicBezTo>
                <a:cubicBezTo>
                  <a:pt x="3614778" y="1183658"/>
                  <a:pt x="3635799" y="1094511"/>
                  <a:pt x="3652157" y="1050471"/>
                </a:cubicBezTo>
                <a:cubicBezTo>
                  <a:pt x="3664600" y="1016970"/>
                  <a:pt x="3683152" y="985962"/>
                  <a:pt x="3695700" y="952500"/>
                </a:cubicBezTo>
                <a:cubicBezTo>
                  <a:pt x="3704975" y="927766"/>
                  <a:pt x="3710924" y="901892"/>
                  <a:pt x="3717471" y="876300"/>
                </a:cubicBezTo>
                <a:cubicBezTo>
                  <a:pt x="3749950" y="749337"/>
                  <a:pt x="3743121" y="747253"/>
                  <a:pt x="3777343" y="653143"/>
                </a:cubicBezTo>
                <a:cubicBezTo>
                  <a:pt x="3784021" y="634779"/>
                  <a:pt x="3792935" y="617252"/>
                  <a:pt x="3799114" y="598714"/>
                </a:cubicBezTo>
                <a:cubicBezTo>
                  <a:pt x="3840076" y="475826"/>
                  <a:pt x="3773179" y="642903"/>
                  <a:pt x="3831771" y="506186"/>
                </a:cubicBezTo>
                <a:cubicBezTo>
                  <a:pt x="3841062" y="484507"/>
                  <a:pt x="3844251" y="459288"/>
                  <a:pt x="3858985" y="440871"/>
                </a:cubicBezTo>
                <a:cubicBezTo>
                  <a:pt x="3866242" y="431800"/>
                  <a:pt x="3874520" y="423458"/>
                  <a:pt x="3880757" y="413657"/>
                </a:cubicBezTo>
                <a:cubicBezTo>
                  <a:pt x="3887291" y="403389"/>
                  <a:pt x="3889071" y="390159"/>
                  <a:pt x="3897085" y="381000"/>
                </a:cubicBezTo>
                <a:cubicBezTo>
                  <a:pt x="3902623" y="374670"/>
                  <a:pt x="3926266" y="367644"/>
                  <a:pt x="3935185" y="364671"/>
                </a:cubicBezTo>
                <a:cubicBezTo>
                  <a:pt x="3971471" y="366485"/>
                  <a:pt x="4007811" y="367430"/>
                  <a:pt x="4044043" y="370114"/>
                </a:cubicBezTo>
                <a:cubicBezTo>
                  <a:pt x="4056837" y="371062"/>
                  <a:pt x="4069342" y="374704"/>
                  <a:pt x="4082143" y="375557"/>
                </a:cubicBezTo>
                <a:cubicBezTo>
                  <a:pt x="4126283" y="378500"/>
                  <a:pt x="4326026" y="385239"/>
                  <a:pt x="4359728" y="386443"/>
                </a:cubicBezTo>
                <a:cubicBezTo>
                  <a:pt x="4369412" y="415494"/>
                  <a:pt x="4368709" y="418159"/>
                  <a:pt x="4397828" y="451757"/>
                </a:cubicBezTo>
                <a:cubicBezTo>
                  <a:pt x="4408783" y="464397"/>
                  <a:pt x="4424424" y="472271"/>
                  <a:pt x="4435928" y="484414"/>
                </a:cubicBezTo>
                <a:cubicBezTo>
                  <a:pt x="4457177" y="506843"/>
                  <a:pt x="4475899" y="531538"/>
                  <a:pt x="4495800" y="555171"/>
                </a:cubicBezTo>
                <a:cubicBezTo>
                  <a:pt x="4504928" y="566010"/>
                  <a:pt x="4514512" y="576493"/>
                  <a:pt x="4523014" y="587829"/>
                </a:cubicBezTo>
                <a:cubicBezTo>
                  <a:pt x="4528457" y="595086"/>
                  <a:pt x="4534535" y="601907"/>
                  <a:pt x="4539343" y="609600"/>
                </a:cubicBezTo>
                <a:cubicBezTo>
                  <a:pt x="4543643" y="616480"/>
                  <a:pt x="4544948" y="625211"/>
                  <a:pt x="4550228" y="631371"/>
                </a:cubicBezTo>
                <a:cubicBezTo>
                  <a:pt x="4556132" y="638259"/>
                  <a:pt x="4565173" y="641726"/>
                  <a:pt x="4572000" y="647700"/>
                </a:cubicBezTo>
                <a:cubicBezTo>
                  <a:pt x="4579724" y="654458"/>
                  <a:pt x="4585113" y="663961"/>
                  <a:pt x="4593771" y="669471"/>
                </a:cubicBezTo>
                <a:cubicBezTo>
                  <a:pt x="4609060" y="679201"/>
                  <a:pt x="4646464" y="690665"/>
                  <a:pt x="4664528" y="696686"/>
                </a:cubicBezTo>
                <a:cubicBezTo>
                  <a:pt x="4671785" y="703943"/>
                  <a:pt x="4677597" y="713018"/>
                  <a:pt x="4686300" y="718457"/>
                </a:cubicBezTo>
                <a:cubicBezTo>
                  <a:pt x="4692643" y="722422"/>
                  <a:pt x="4702230" y="719227"/>
                  <a:pt x="4708071" y="723900"/>
                </a:cubicBezTo>
                <a:cubicBezTo>
                  <a:pt x="4721132" y="734349"/>
                  <a:pt x="4727347" y="751964"/>
                  <a:pt x="4740728" y="762000"/>
                </a:cubicBezTo>
                <a:cubicBezTo>
                  <a:pt x="4749908" y="768885"/>
                  <a:pt x="4762731" y="768625"/>
                  <a:pt x="4773385" y="772886"/>
                </a:cubicBezTo>
                <a:cubicBezTo>
                  <a:pt x="4780918" y="775899"/>
                  <a:pt x="4787900" y="780143"/>
                  <a:pt x="4795157" y="783771"/>
                </a:cubicBezTo>
                <a:cubicBezTo>
                  <a:pt x="4822371" y="751114"/>
                  <a:pt x="4850244" y="718995"/>
                  <a:pt x="4876800" y="685800"/>
                </a:cubicBezTo>
                <a:cubicBezTo>
                  <a:pt x="4886550" y="673613"/>
                  <a:pt x="4893933" y="659614"/>
                  <a:pt x="4904014" y="647700"/>
                </a:cubicBezTo>
                <a:cubicBezTo>
                  <a:pt x="4913958" y="635948"/>
                  <a:pt x="4927054" y="627064"/>
                  <a:pt x="4936671" y="615043"/>
                </a:cubicBezTo>
                <a:cubicBezTo>
                  <a:pt x="4948930" y="599719"/>
                  <a:pt x="4958011" y="582090"/>
                  <a:pt x="4969328" y="566057"/>
                </a:cubicBezTo>
                <a:cubicBezTo>
                  <a:pt x="4979791" y="551235"/>
                  <a:pt x="4992129" y="537746"/>
                  <a:pt x="5001985" y="522514"/>
                </a:cubicBezTo>
                <a:cubicBezTo>
                  <a:pt x="5009644" y="510678"/>
                  <a:pt x="5049398" y="432019"/>
                  <a:pt x="5061857" y="424543"/>
                </a:cubicBezTo>
                <a:cubicBezTo>
                  <a:pt x="5070928" y="419100"/>
                  <a:pt x="5080608" y="414561"/>
                  <a:pt x="5089071" y="408214"/>
                </a:cubicBezTo>
                <a:cubicBezTo>
                  <a:pt x="5121497" y="383895"/>
                  <a:pt x="5087430" y="396379"/>
                  <a:pt x="5127171" y="386443"/>
                </a:cubicBezTo>
                <a:cubicBezTo>
                  <a:pt x="5133369" y="361650"/>
                  <a:pt x="5130736" y="355622"/>
                  <a:pt x="5138057" y="381000"/>
                </a:cubicBezTo>
                <a:cubicBezTo>
                  <a:pt x="5163683" y="469835"/>
                  <a:pt x="5189032" y="558750"/>
                  <a:pt x="5214257" y="647700"/>
                </a:cubicBezTo>
                <a:cubicBezTo>
                  <a:pt x="5282601" y="888702"/>
                  <a:pt x="5195247" y="608339"/>
                  <a:pt x="5285014" y="832757"/>
                </a:cubicBezTo>
                <a:cubicBezTo>
                  <a:pt x="5312934" y="902558"/>
                  <a:pt x="5339611" y="973022"/>
                  <a:pt x="5361214" y="1045029"/>
                </a:cubicBezTo>
                <a:cubicBezTo>
                  <a:pt x="5387248" y="1131807"/>
                  <a:pt x="5364753" y="1068117"/>
                  <a:pt x="5399314" y="1143000"/>
                </a:cubicBezTo>
                <a:cubicBezTo>
                  <a:pt x="5403408" y="1151871"/>
                  <a:pt x="5405277" y="1161775"/>
                  <a:pt x="5410200" y="1170214"/>
                </a:cubicBezTo>
                <a:cubicBezTo>
                  <a:pt x="5418064" y="1183695"/>
                  <a:pt x="5429142" y="1195079"/>
                  <a:pt x="5437414" y="1208314"/>
                </a:cubicBezTo>
                <a:cubicBezTo>
                  <a:pt x="5447314" y="1224154"/>
                  <a:pt x="5454527" y="1241587"/>
                  <a:pt x="5464628" y="1257300"/>
                </a:cubicBezTo>
                <a:cubicBezTo>
                  <a:pt x="5570988" y="1422747"/>
                  <a:pt x="5409412" y="1156193"/>
                  <a:pt x="5502728" y="1311729"/>
                </a:cubicBezTo>
                <a:cubicBezTo>
                  <a:pt x="5532093" y="1429184"/>
                  <a:pt x="5491593" y="1283891"/>
                  <a:pt x="5535385" y="1393371"/>
                </a:cubicBezTo>
                <a:cubicBezTo>
                  <a:pt x="5560890" y="1457134"/>
                  <a:pt x="5529131" y="1419774"/>
                  <a:pt x="5562600" y="1453243"/>
                </a:cubicBezTo>
                <a:cubicBezTo>
                  <a:pt x="5564414" y="1460500"/>
                  <a:pt x="5560569" y="1474707"/>
                  <a:pt x="5568043" y="1475014"/>
                </a:cubicBezTo>
                <a:cubicBezTo>
                  <a:pt x="5698574" y="1480378"/>
                  <a:pt x="5829287" y="1469571"/>
                  <a:pt x="5959928" y="1469571"/>
                </a:cubicBezTo>
                <a:cubicBezTo>
                  <a:pt x="6076057" y="1469571"/>
                  <a:pt x="6192157" y="1473200"/>
                  <a:pt x="6308271" y="1475014"/>
                </a:cubicBezTo>
                <a:cubicBezTo>
                  <a:pt x="6324600" y="1464128"/>
                  <a:pt x="6342427" y="1455210"/>
                  <a:pt x="6357257" y="1442357"/>
                </a:cubicBezTo>
                <a:cubicBezTo>
                  <a:pt x="6397017" y="1407898"/>
                  <a:pt x="6433748" y="1370089"/>
                  <a:pt x="6471557" y="1333500"/>
                </a:cubicBezTo>
                <a:cubicBezTo>
                  <a:pt x="6489995" y="1315657"/>
                  <a:pt x="6506808" y="1296117"/>
                  <a:pt x="6525985" y="1279071"/>
                </a:cubicBezTo>
                <a:cubicBezTo>
                  <a:pt x="6542314" y="1264557"/>
                  <a:pt x="6560105" y="1251538"/>
                  <a:pt x="6574971" y="1235529"/>
                </a:cubicBezTo>
                <a:cubicBezTo>
                  <a:pt x="6627131" y="1179357"/>
                  <a:pt x="6565698" y="1221498"/>
                  <a:pt x="6623957" y="1186543"/>
                </a:cubicBezTo>
                <a:cubicBezTo>
                  <a:pt x="6629400" y="1179286"/>
                  <a:pt x="6634618" y="1171855"/>
                  <a:pt x="6640285" y="1164771"/>
                </a:cubicBezTo>
                <a:cubicBezTo>
                  <a:pt x="6647706" y="1155495"/>
                  <a:pt x="6680904" y="1098535"/>
                  <a:pt x="6711043" y="1094014"/>
                </a:cubicBezTo>
                <a:cubicBezTo>
                  <a:pt x="6739806" y="1089699"/>
                  <a:pt x="6769143" y="1090986"/>
                  <a:pt x="6798128" y="1088571"/>
                </a:cubicBezTo>
                <a:cubicBezTo>
                  <a:pt x="6812705" y="1087356"/>
                  <a:pt x="6827157" y="1084943"/>
                  <a:pt x="6841671" y="1083129"/>
                </a:cubicBezTo>
                <a:cubicBezTo>
                  <a:pt x="6912088" y="1063009"/>
                  <a:pt x="6891382" y="1064582"/>
                  <a:pt x="7004957" y="1077686"/>
                </a:cubicBezTo>
                <a:cubicBezTo>
                  <a:pt x="7011455" y="1078436"/>
                  <a:pt x="7014871" y="1087288"/>
                  <a:pt x="7021285" y="1088571"/>
                </a:cubicBezTo>
                <a:cubicBezTo>
                  <a:pt x="7042708" y="1092855"/>
                  <a:pt x="7064828" y="1092200"/>
                  <a:pt x="7086600" y="1094014"/>
                </a:cubicBezTo>
                <a:cubicBezTo>
                  <a:pt x="7165846" y="1120430"/>
                  <a:pt x="7112407" y="1114590"/>
                  <a:pt x="7184571" y="974271"/>
                </a:cubicBezTo>
                <a:cubicBezTo>
                  <a:pt x="7194968" y="954055"/>
                  <a:pt x="7206855" y="934628"/>
                  <a:pt x="7217228" y="914400"/>
                </a:cubicBezTo>
                <a:cubicBezTo>
                  <a:pt x="7243145" y="863862"/>
                  <a:pt x="7274018" y="815377"/>
                  <a:pt x="7293428" y="762000"/>
                </a:cubicBezTo>
                <a:cubicBezTo>
                  <a:pt x="7302508" y="737030"/>
                  <a:pt x="7367702" y="550776"/>
                  <a:pt x="7385957" y="527957"/>
                </a:cubicBezTo>
                <a:cubicBezTo>
                  <a:pt x="7402305" y="507522"/>
                  <a:pt x="7421360" y="484716"/>
                  <a:pt x="7434943" y="462643"/>
                </a:cubicBezTo>
                <a:cubicBezTo>
                  <a:pt x="7441322" y="452278"/>
                  <a:pt x="7444520" y="440112"/>
                  <a:pt x="7451271" y="429986"/>
                </a:cubicBezTo>
                <a:cubicBezTo>
                  <a:pt x="7469102" y="403239"/>
                  <a:pt x="7463850" y="422849"/>
                  <a:pt x="7483928" y="402771"/>
                </a:cubicBezTo>
                <a:cubicBezTo>
                  <a:pt x="7490342" y="396357"/>
                  <a:pt x="7493288" y="386807"/>
                  <a:pt x="7500257" y="381000"/>
                </a:cubicBezTo>
                <a:cubicBezTo>
                  <a:pt x="7504664" y="377327"/>
                  <a:pt x="7510915" y="376429"/>
                  <a:pt x="7516585" y="375557"/>
                </a:cubicBezTo>
                <a:cubicBezTo>
                  <a:pt x="7534606" y="372784"/>
                  <a:pt x="7552871" y="371928"/>
                  <a:pt x="7571014" y="370114"/>
                </a:cubicBezTo>
                <a:cubicBezTo>
                  <a:pt x="7636328" y="371928"/>
                  <a:pt x="7702367" y="385425"/>
                  <a:pt x="7766957" y="375557"/>
                </a:cubicBezTo>
                <a:cubicBezTo>
                  <a:pt x="7835015" y="365159"/>
                  <a:pt x="7899694" y="337536"/>
                  <a:pt x="7962900" y="310243"/>
                </a:cubicBezTo>
                <a:cubicBezTo>
                  <a:pt x="7993681" y="296951"/>
                  <a:pt x="8015878" y="255717"/>
                  <a:pt x="8039100" y="234043"/>
                </a:cubicBezTo>
                <a:cubicBezTo>
                  <a:pt x="8054222" y="219929"/>
                  <a:pt x="8073022" y="210120"/>
                  <a:pt x="8088085" y="195943"/>
                </a:cubicBezTo>
                <a:cubicBezTo>
                  <a:pt x="8103994" y="180970"/>
                  <a:pt x="8116603" y="162817"/>
                  <a:pt x="8131628" y="146957"/>
                </a:cubicBezTo>
                <a:cubicBezTo>
                  <a:pt x="8149274" y="128331"/>
                  <a:pt x="8167373" y="110114"/>
                  <a:pt x="8186057" y="92529"/>
                </a:cubicBezTo>
                <a:cubicBezTo>
                  <a:pt x="8198238" y="81065"/>
                  <a:pt x="8212329" y="71699"/>
                  <a:pt x="8224157" y="59871"/>
                </a:cubicBezTo>
                <a:cubicBezTo>
                  <a:pt x="8230571" y="53457"/>
                  <a:pt x="8234512" y="44927"/>
                  <a:pt x="8240485" y="38100"/>
                </a:cubicBezTo>
                <a:cubicBezTo>
                  <a:pt x="8258419" y="17605"/>
                  <a:pt x="8263109" y="15690"/>
                  <a:pt x="8284028" y="0"/>
                </a:cubicBezTo>
                <a:cubicBezTo>
                  <a:pt x="8302171" y="39914"/>
                  <a:pt x="8322174" y="79035"/>
                  <a:pt x="8338457" y="119743"/>
                </a:cubicBezTo>
                <a:cubicBezTo>
                  <a:pt x="8351242" y="151704"/>
                  <a:pt x="8357635" y="186039"/>
                  <a:pt x="8371114" y="217714"/>
                </a:cubicBezTo>
                <a:cubicBezTo>
                  <a:pt x="8461735" y="430673"/>
                  <a:pt x="8472684" y="374554"/>
                  <a:pt x="8550728" y="647700"/>
                </a:cubicBezTo>
                <a:cubicBezTo>
                  <a:pt x="8557985" y="673100"/>
                  <a:pt x="8564146" y="698839"/>
                  <a:pt x="8572500" y="723900"/>
                </a:cubicBezTo>
                <a:cubicBezTo>
                  <a:pt x="8596766" y="796697"/>
                  <a:pt x="8611095" y="792194"/>
                  <a:pt x="8626928" y="887186"/>
                </a:cubicBezTo>
                <a:cubicBezTo>
                  <a:pt x="8640362" y="967790"/>
                  <a:pt x="8630064" y="931834"/>
                  <a:pt x="8654143" y="996043"/>
                </a:cubicBezTo>
                <a:cubicBezTo>
                  <a:pt x="8656976" y="1015880"/>
                  <a:pt x="8658611" y="1036664"/>
                  <a:pt x="8665028" y="1055914"/>
                </a:cubicBezTo>
                <a:cubicBezTo>
                  <a:pt x="8668118" y="1065183"/>
                  <a:pt x="8672285" y="1074057"/>
                  <a:pt x="8675914" y="1083129"/>
                </a:cubicBezTo>
                <a:cubicBezTo>
                  <a:pt x="8677728" y="1095829"/>
                  <a:pt x="8679062" y="1108607"/>
                  <a:pt x="8681357" y="1121229"/>
                </a:cubicBezTo>
                <a:cubicBezTo>
                  <a:pt x="8682695" y="1128589"/>
                  <a:pt x="8681768" y="1148535"/>
                  <a:pt x="8686800" y="1143000"/>
                </a:cubicBezTo>
                <a:cubicBezTo>
                  <a:pt x="8718725" y="1107881"/>
                  <a:pt x="8808728" y="912064"/>
                  <a:pt x="8811985" y="903514"/>
                </a:cubicBezTo>
                <a:cubicBezTo>
                  <a:pt x="8930592" y="592172"/>
                  <a:pt x="8784325" y="969912"/>
                  <a:pt x="8899071" y="691243"/>
                </a:cubicBezTo>
                <a:cubicBezTo>
                  <a:pt x="8925853" y="626202"/>
                  <a:pt x="8944043" y="568550"/>
                  <a:pt x="8964385" y="500743"/>
                </a:cubicBezTo>
                <a:cubicBezTo>
                  <a:pt x="8969828" y="482600"/>
                  <a:pt x="8975064" y="464394"/>
                  <a:pt x="8980714" y="446314"/>
                </a:cubicBezTo>
                <a:cubicBezTo>
                  <a:pt x="8984137" y="435362"/>
                  <a:pt x="8986105" y="423730"/>
                  <a:pt x="8991600" y="413657"/>
                </a:cubicBezTo>
                <a:cubicBezTo>
                  <a:pt x="8997163" y="403459"/>
                  <a:pt x="9006927" y="396109"/>
                  <a:pt x="9013371" y="386443"/>
                </a:cubicBezTo>
                <a:cubicBezTo>
                  <a:pt x="9017872" y="379692"/>
                  <a:pt x="9017654" y="369387"/>
                  <a:pt x="9024257" y="364671"/>
                </a:cubicBezTo>
                <a:cubicBezTo>
                  <a:pt x="9031785" y="359294"/>
                  <a:pt x="9042400" y="361043"/>
                  <a:pt x="9051471" y="359229"/>
                </a:cubicBezTo>
                <a:lnTo>
                  <a:pt x="9263743" y="370114"/>
                </a:lnTo>
                <a:lnTo>
                  <a:pt x="9476014" y="381000"/>
                </a:lnTo>
                <a:cubicBezTo>
                  <a:pt x="9506857" y="350157"/>
                  <a:pt x="9540368" y="321769"/>
                  <a:pt x="9568543" y="288471"/>
                </a:cubicBezTo>
                <a:cubicBezTo>
                  <a:pt x="9607389" y="242562"/>
                  <a:pt x="9633430" y="207814"/>
                  <a:pt x="9677400" y="168729"/>
                </a:cubicBezTo>
                <a:cubicBezTo>
                  <a:pt x="9692861" y="154986"/>
                  <a:pt x="9710331" y="143674"/>
                  <a:pt x="9726385" y="130629"/>
                </a:cubicBezTo>
                <a:cubicBezTo>
                  <a:pt x="9739367" y="120081"/>
                  <a:pt x="9752108" y="109223"/>
                  <a:pt x="9764485" y="97971"/>
                </a:cubicBezTo>
                <a:cubicBezTo>
                  <a:pt x="9772079" y="91067"/>
                  <a:pt x="9777717" y="81893"/>
                  <a:pt x="9786257" y="76200"/>
                </a:cubicBezTo>
                <a:cubicBezTo>
                  <a:pt x="9799759" y="67199"/>
                  <a:pt x="9815286" y="61686"/>
                  <a:pt x="9829800" y="54429"/>
                </a:cubicBezTo>
                <a:cubicBezTo>
                  <a:pt x="9838871" y="45357"/>
                  <a:pt x="9846887" y="35090"/>
                  <a:pt x="9857014" y="27214"/>
                </a:cubicBezTo>
                <a:cubicBezTo>
                  <a:pt x="9886240" y="4482"/>
                  <a:pt x="9937220" y="12677"/>
                  <a:pt x="9965871" y="10886"/>
                </a:cubicBezTo>
                <a:lnTo>
                  <a:pt x="10276114" y="16329"/>
                </a:lnTo>
              </a:path>
            </a:pathLst>
          </a:cu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0009AD54-44D4-58E5-1900-62C4C012ACCC}"/>
              </a:ext>
            </a:extLst>
          </p:cNvPr>
          <p:cNvSpPr txBox="1"/>
          <p:nvPr/>
        </p:nvSpPr>
        <p:spPr>
          <a:xfrm>
            <a:off x="591459" y="13719"/>
            <a:ext cx="5861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An dieser Stelle bitte nur die Kurve bis Woche 22 zeichnen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CE91ECE7-F8FF-7E42-6E73-49734A47EBA8}"/>
              </a:ext>
            </a:extLst>
          </p:cNvPr>
          <p:cNvSpPr txBox="1"/>
          <p:nvPr/>
        </p:nvSpPr>
        <p:spPr>
          <a:xfrm>
            <a:off x="8584153" y="-5019"/>
            <a:ext cx="36078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Dieses Arbeitsblatt 2-mal erstellen</a:t>
            </a:r>
          </a:p>
          <a:p>
            <a:pPr marL="342900" indent="-342900">
              <a:buAutoNum type="arabicParenR"/>
            </a:pPr>
            <a:r>
              <a:rPr lang="de-DE" i="1" dirty="0">
                <a:solidFill>
                  <a:srgbClr val="FF0000"/>
                </a:solidFill>
              </a:rPr>
              <a:t>0-26. Woche</a:t>
            </a:r>
          </a:p>
          <a:p>
            <a:pPr marL="342900" indent="-342900">
              <a:buAutoNum type="arabicParenR"/>
            </a:pPr>
            <a:r>
              <a:rPr lang="de-DE" i="1" dirty="0">
                <a:solidFill>
                  <a:srgbClr val="FF0000"/>
                </a:solidFill>
              </a:rPr>
              <a:t>27-52. Woche</a:t>
            </a:r>
          </a:p>
        </p:txBody>
      </p:sp>
    </p:spTree>
    <p:extLst>
      <p:ext uri="{BB962C8B-B14F-4D97-AF65-F5344CB8AC3E}">
        <p14:creationId xmlns:p14="http://schemas.microsoft.com/office/powerpoint/2010/main" val="477157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131C88-05F1-3787-EA3D-8C9132CC8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viele Kalorien können Sie hier sparen?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501460B-B1C2-6896-1B4D-254C3429C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338" y="2288761"/>
            <a:ext cx="4034692" cy="228047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40055FC-176C-00A4-DC13-2F0C5B4E4A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9325"/>
          <a:stretch>
            <a:fillRect/>
          </a:stretch>
        </p:blipFill>
        <p:spPr>
          <a:xfrm>
            <a:off x="1074338" y="4923579"/>
            <a:ext cx="4035600" cy="46757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2FC261B-AB9A-7FE3-0962-1A2689B0D7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2062" y="2288761"/>
            <a:ext cx="4035600" cy="2293524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8A5BAE85-AC39-FCCF-EB14-52C070E64E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50852"/>
          <a:stretch>
            <a:fillRect/>
          </a:stretch>
        </p:blipFill>
        <p:spPr>
          <a:xfrm>
            <a:off x="7082062" y="4923579"/>
            <a:ext cx="4035600" cy="467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653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FF4AD-8088-4A97-AC00-E568B66B1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861D3C-6D89-BDAA-CAED-D894CA422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viele Kalorien können Sie hier sparen? Auflösung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7B90436-9140-3456-1783-4E0F21CA2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338" y="2288761"/>
            <a:ext cx="4034692" cy="228047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CF919D3-7078-C052-454B-ED42B5365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338" y="4923579"/>
            <a:ext cx="4035600" cy="92268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B29BB48-E1DC-E3C4-B478-86745A3F15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2062" y="2288761"/>
            <a:ext cx="4035600" cy="2293524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3331FBE6-6930-0FA9-0F20-65B7D483EE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2062" y="4923579"/>
            <a:ext cx="4035600" cy="95135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F0BD21EA-1B84-A36C-220E-3E7DFC7AE1DB}"/>
              </a:ext>
            </a:extLst>
          </p:cNvPr>
          <p:cNvSpPr txBox="1"/>
          <p:nvPr/>
        </p:nvSpPr>
        <p:spPr>
          <a:xfrm>
            <a:off x="5461241" y="4405034"/>
            <a:ext cx="128798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2400" dirty="0"/>
              <a:t>626 kcal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0434D7C-E230-5247-9506-1D2FFBAB58DE}"/>
              </a:ext>
            </a:extLst>
          </p:cNvPr>
          <p:cNvSpPr txBox="1"/>
          <p:nvPr/>
        </p:nvSpPr>
        <p:spPr>
          <a:xfrm>
            <a:off x="5667900" y="3343204"/>
            <a:ext cx="718466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8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225070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Süße Getränke - Lizenzfrei Zucker Stock-Foto">
            <a:extLst>
              <a:ext uri="{FF2B5EF4-FFF2-40B4-BE49-F238E27FC236}">
                <a16:creationId xmlns:a16="http://schemas.microsoft.com/office/drawing/2014/main" id="{4E31EA2A-DA79-8F55-23D8-59A7D47812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26681" r="23209"/>
          <a:stretch>
            <a:fillRect/>
          </a:stretch>
        </p:blipFill>
        <p:spPr>
          <a:xfrm>
            <a:off x="7039711" y="1"/>
            <a:ext cx="5152289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EE7F9A4-E1D2-4496-15BF-9B438C15B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Ganz praktisch: Versteckte Zucker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1ED28F2-DCCB-ED89-9C64-13EE48F9A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7702550" cy="5102226"/>
          </a:xfrm>
        </p:spPr>
        <p:txBody>
          <a:bodyPr>
            <a:normAutofit/>
          </a:bodyPr>
          <a:lstStyle/>
          <a:p>
            <a:r>
              <a:rPr lang="de-DE" sz="1800" dirty="0"/>
              <a:t>Zucker steckt </a:t>
            </a:r>
            <a:r>
              <a:rPr lang="de-DE" sz="1800" b="1" dirty="0">
                <a:solidFill>
                  <a:schemeClr val="accent5"/>
                </a:solidFill>
              </a:rPr>
              <a:t>nicht nur </a:t>
            </a:r>
            <a:r>
              <a:rPr lang="de-DE" sz="1800" dirty="0"/>
              <a:t>in </a:t>
            </a:r>
            <a:r>
              <a:rPr lang="de-DE" sz="1800" b="1" dirty="0">
                <a:solidFill>
                  <a:schemeClr val="accent5"/>
                </a:solidFill>
              </a:rPr>
              <a:t>Süßigkeiten</a:t>
            </a:r>
          </a:p>
          <a:p>
            <a:r>
              <a:rPr lang="de-DE" sz="1800" dirty="0"/>
              <a:t>Typische „</a:t>
            </a:r>
            <a:r>
              <a:rPr lang="de-DE" sz="1800" b="1" dirty="0">
                <a:solidFill>
                  <a:schemeClr val="accent5"/>
                </a:solidFill>
              </a:rPr>
              <a:t>Zuckerfallen</a:t>
            </a:r>
            <a:r>
              <a:rPr lang="de-DE" sz="1800" dirty="0"/>
              <a:t>“ im Alltag</a:t>
            </a:r>
          </a:p>
          <a:p>
            <a:pPr lvl="1"/>
            <a:r>
              <a:rPr lang="de-DE" sz="1800" dirty="0"/>
              <a:t>Softdrinks &amp; Eistee → schnell mehrere Teelöffel Zucker pro Glas</a:t>
            </a:r>
          </a:p>
          <a:p>
            <a:pPr lvl="1"/>
            <a:r>
              <a:rPr lang="de-DE" sz="1800" dirty="0"/>
              <a:t>Fruchtjoghurt &amp; Milchdesserts → oft deutlich mehr Zucker als Naturjoghurt</a:t>
            </a:r>
          </a:p>
          <a:p>
            <a:pPr lvl="1"/>
            <a:r>
              <a:rPr lang="de-DE" sz="1800" dirty="0"/>
              <a:t>Ketchup &amp; Grillsaucen → Zucker als wichtiger Bestandteil des Geschmacks</a:t>
            </a:r>
          </a:p>
          <a:p>
            <a:pPr lvl="1"/>
            <a:r>
              <a:rPr lang="de-DE" sz="1800" dirty="0"/>
              <a:t>Müsli &amp; Frühstückscerealien → „Fitness“ oder „Vital“ heißt nicht automatisch zuckerarm</a:t>
            </a:r>
          </a:p>
          <a:p>
            <a:pPr lvl="1"/>
            <a:r>
              <a:rPr lang="de-DE" sz="1800" dirty="0"/>
              <a:t>Smoothies &amp; Fruchtsäfte → viel Zucker, auch wenn kein Zucker zugesetzt wurde</a:t>
            </a:r>
          </a:p>
          <a:p>
            <a:pPr lvl="1"/>
            <a:r>
              <a:rPr lang="de-DE" sz="1800" dirty="0"/>
              <a:t>Fertigsaucen, Dressings &amp; Fertiggerichte → Zucker kann unerwartet in herzhaften Produkten stecken</a:t>
            </a:r>
          </a:p>
          <a:p>
            <a:r>
              <a:rPr lang="de-DE" sz="1800" dirty="0"/>
              <a:t>Auf </a:t>
            </a:r>
            <a:r>
              <a:rPr lang="de-DE" sz="1800" b="1" dirty="0">
                <a:solidFill>
                  <a:schemeClr val="accent5"/>
                </a:solidFill>
              </a:rPr>
              <a:t>Verpackungsangaben</a:t>
            </a:r>
            <a:r>
              <a:rPr lang="de-DE" sz="1800" dirty="0"/>
              <a:t> achten: </a:t>
            </a:r>
          </a:p>
          <a:p>
            <a:pPr lvl="1"/>
            <a:r>
              <a:rPr lang="de-DE" sz="1600" dirty="0"/>
              <a:t>Auf der Verpackung: Kohlenhydrate → davon Zucker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25086C9-A02A-6409-2B82-1040249D5C0A}"/>
              </a:ext>
            </a:extLst>
          </p:cNvPr>
          <p:cNvSpPr/>
          <p:nvPr/>
        </p:nvSpPr>
        <p:spPr>
          <a:xfrm>
            <a:off x="10455729" y="87085"/>
            <a:ext cx="1660072" cy="145324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Symbol für Ernährung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87ADC8D-C636-CB89-EAD5-187F23732990}"/>
              </a:ext>
            </a:extLst>
          </p:cNvPr>
          <p:cNvSpPr txBox="1"/>
          <p:nvPr/>
        </p:nvSpPr>
        <p:spPr>
          <a:xfrm>
            <a:off x="12115801" y="-95251"/>
            <a:ext cx="160655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Dieses Symbol ist als Wiedererkennung gedacht, weil wir in jeder Kurseinheit nur so eine „Besser essen“-Folie haben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DDFAC5D6-AFE8-3F9D-7174-5A3EED679D4F}"/>
              </a:ext>
            </a:extLst>
          </p:cNvPr>
          <p:cNvSpPr txBox="1"/>
          <p:nvPr/>
        </p:nvSpPr>
        <p:spPr>
          <a:xfrm>
            <a:off x="6271790" y="6899959"/>
            <a:ext cx="68761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https://www.istockphoto.com/de/foto/s%C3%BC%C3%9Fe-getr%C3%A4nke-gm183247951-14936720</a:t>
            </a:r>
          </a:p>
        </p:txBody>
      </p:sp>
    </p:spTree>
    <p:extLst>
      <p:ext uri="{BB962C8B-B14F-4D97-AF65-F5344CB8AC3E}">
        <p14:creationId xmlns:p14="http://schemas.microsoft.com/office/powerpoint/2010/main" val="915237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66286-36E6-F39B-A613-80356FC11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962924-F8F4-CD1E-9BAA-0C04E1DAA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MOVE-Check: Was meinen Sie?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B406EFC-D93C-65B8-FA22-106F8C163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5255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/>
              <a:t>Was ist der Grund dafür, warum es nach einer gewissen Zeit schwerer wird, Gewicht abzunehmen?</a:t>
            </a:r>
          </a:p>
          <a:p>
            <a:pPr marL="0" indent="0">
              <a:buNone/>
            </a:pPr>
            <a:endParaRPr lang="de-DE" sz="2400" b="1" dirty="0"/>
          </a:p>
        </p:txBody>
      </p:sp>
      <p:pic>
        <p:nvPicPr>
          <p:cNvPr id="5" name="Grafik 4" descr="Download Free Progress check Icons in PNG &amp; SVG | Magnific (formerly  Freepik)">
            <a:extLst>
              <a:ext uri="{FF2B5EF4-FFF2-40B4-BE49-F238E27FC236}">
                <a16:creationId xmlns:a16="http://schemas.microsoft.com/office/drawing/2014/main" id="{167A3157-7F51-EB99-B1AA-96688D7DE65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alphaModFix amt="35000"/>
          </a:blip>
          <a:stretch>
            <a:fillRect/>
          </a:stretch>
        </p:blipFill>
        <p:spPr>
          <a:xfrm>
            <a:off x="5709557" y="221718"/>
            <a:ext cx="6271157" cy="627115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53B579E-04B5-1429-C50F-9945C0FB34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015" t="24712" r="32394" b="41027"/>
          <a:stretch>
            <a:fillRect/>
          </a:stretch>
        </p:blipFill>
        <p:spPr>
          <a:xfrm>
            <a:off x="7404099" y="1523999"/>
            <a:ext cx="2940051" cy="370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937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C2B9E0-E85F-B185-AECB-8BFF489E4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MOVE-Check: Aktueller Stand der Forschung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C9F91AA-D254-E690-100D-497D5AD7A9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5255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/>
              <a:t>Was ist der Grund dafür, warum es nach einer gewissen Zeit schwerer wird, Gewicht abzunehmen?</a:t>
            </a:r>
          </a:p>
          <a:p>
            <a:r>
              <a:rPr lang="de-DE" sz="2400" dirty="0"/>
              <a:t>Nach einiger Zeit wird das Abnehmen oft schwieriger, weil sich der Körper an das niedrigere Gewicht anpasst, weniger Energie verbraucht und gleichzeitig Hunger und Appetit zunehmen können.</a:t>
            </a:r>
          </a:p>
        </p:txBody>
      </p:sp>
      <p:pic>
        <p:nvPicPr>
          <p:cNvPr id="5" name="Grafik 4" descr="Download Free Progress check Icons in PNG &amp; SVG | Magnific (formerly  Freepik)">
            <a:extLst>
              <a:ext uri="{FF2B5EF4-FFF2-40B4-BE49-F238E27FC236}">
                <a16:creationId xmlns:a16="http://schemas.microsoft.com/office/drawing/2014/main" id="{3521E7FF-BAC3-4309-C739-29060D03C5F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alphaModFix amt="35000"/>
          </a:blip>
          <a:stretch>
            <a:fillRect/>
          </a:stretch>
        </p:blipFill>
        <p:spPr>
          <a:xfrm>
            <a:off x="5709557" y="221718"/>
            <a:ext cx="6271157" cy="627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852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33039-E557-C67F-9A1B-13111703D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58CBD4-5717-3FA3-F0E8-29E58376A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351" y="266271"/>
            <a:ext cx="10515600" cy="1325563"/>
          </a:xfrm>
        </p:spPr>
        <p:txBody>
          <a:bodyPr/>
          <a:lstStyle/>
          <a:p>
            <a:r>
              <a:rPr lang="de-DE" dirty="0"/>
              <a:t>Zur Erinnerung: Häufiger Verlauf beim Abnehmen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AE889D9-ADE4-58D5-6AE9-83E47EE8E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350" y="1692728"/>
            <a:ext cx="5731036" cy="474617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1800" b="1" dirty="0"/>
              <a:t>Zu Beginn (bis ca. 6 Wochen)</a:t>
            </a:r>
            <a:r>
              <a:rPr lang="de-DE" sz="1800" dirty="0"/>
              <a:t>: </a:t>
            </a:r>
          </a:p>
          <a:p>
            <a:r>
              <a:rPr lang="de-DE" sz="1800" dirty="0"/>
              <a:t>Rasche Gewichtsabnahme durch Flüssigkeitsverlust, weniger Fettgewebe</a:t>
            </a:r>
          </a:p>
          <a:p>
            <a:pPr marL="0" indent="0">
              <a:buNone/>
            </a:pPr>
            <a:r>
              <a:rPr lang="de-DE" sz="1800" b="1" dirty="0"/>
              <a:t>Weiterer Verlauf (bis ca. 3-6 Monate): </a:t>
            </a:r>
          </a:p>
          <a:p>
            <a:r>
              <a:rPr lang="de-DE" dirty="0"/>
              <a:t>Körper drosselt Energieverbrauch und passt sich der „Hungersituation“ an</a:t>
            </a:r>
          </a:p>
          <a:p>
            <a:r>
              <a:rPr lang="de-DE" dirty="0"/>
              <a:t>Körper möchte sein Gewicht möglichst halten</a:t>
            </a:r>
          </a:p>
          <a:p>
            <a:r>
              <a:rPr lang="de-DE" dirty="0"/>
              <a:t>Gewichtsabnahme erfolgt langsamer </a:t>
            </a:r>
          </a:p>
          <a:p>
            <a:pPr marL="0" lvl="1" indent="0">
              <a:buNone/>
            </a:pPr>
            <a:r>
              <a:rPr lang="de-DE" b="1" dirty="0"/>
              <a:t>Langzeitgewichtsverlauf (ab 6 Monate und länger):</a:t>
            </a:r>
          </a:p>
          <a:p>
            <a:r>
              <a:rPr lang="de-DE" sz="2100" dirty="0"/>
              <a:t>Hängt entscheidend davon ab, ob die Verhaltensänderung beibehalten wird und  zu neuen Gewohnheiten führt </a:t>
            </a:r>
          </a:p>
          <a:p>
            <a:r>
              <a:rPr lang="de-DE" sz="2100" dirty="0"/>
              <a:t>Weiter Bemühungen notwendig, um nicht wieder zuzunehmen</a:t>
            </a: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00796C3A-32A1-E809-E147-E9B3E2E2DAD6}"/>
              </a:ext>
            </a:extLst>
          </p:cNvPr>
          <p:cNvSpPr/>
          <p:nvPr/>
        </p:nvSpPr>
        <p:spPr>
          <a:xfrm>
            <a:off x="375557" y="1692727"/>
            <a:ext cx="9851572" cy="911277"/>
          </a:xfrm>
          <a:prstGeom prst="round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EA72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Ehrgeizig, motivierend </a:t>
            </a: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2A6A2232-80F3-2DD8-4611-E26EA7BE1E79}"/>
              </a:ext>
            </a:extLst>
          </p:cNvPr>
          <p:cNvSpPr/>
          <p:nvPr/>
        </p:nvSpPr>
        <p:spPr>
          <a:xfrm>
            <a:off x="375557" y="2623457"/>
            <a:ext cx="9851572" cy="1611086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Realistisch, geringer</a:t>
            </a:r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457C36D1-7FEE-BDE5-0F94-B239C77BA036}"/>
              </a:ext>
            </a:extLst>
          </p:cNvPr>
          <p:cNvSpPr/>
          <p:nvPr/>
        </p:nvSpPr>
        <p:spPr>
          <a:xfrm>
            <a:off x="359228" y="4253996"/>
            <a:ext cx="9851572" cy="1923646"/>
          </a:xfrm>
          <a:prstGeom prst="round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A02B93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Nach Erreichen des Zielgewichts: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A02B93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Stabilisierung des Gewichts</a:t>
            </a: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A5C89E1B-66D3-B007-D5FC-CA0400B7F2A5}"/>
              </a:ext>
            </a:extLst>
          </p:cNvPr>
          <p:cNvSpPr/>
          <p:nvPr/>
        </p:nvSpPr>
        <p:spPr>
          <a:xfrm>
            <a:off x="7086599" y="1203071"/>
            <a:ext cx="3140529" cy="40821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Gewichtsziele</a:t>
            </a:r>
          </a:p>
        </p:txBody>
      </p:sp>
      <p:sp>
        <p:nvSpPr>
          <p:cNvPr id="4" name="Pfeil: nach links 3">
            <a:extLst>
              <a:ext uri="{FF2B5EF4-FFF2-40B4-BE49-F238E27FC236}">
                <a16:creationId xmlns:a16="http://schemas.microsoft.com/office/drawing/2014/main" id="{A0711EDD-6278-CE23-3F2F-D55D856ED8F6}"/>
              </a:ext>
            </a:extLst>
          </p:cNvPr>
          <p:cNvSpPr/>
          <p:nvPr/>
        </p:nvSpPr>
        <p:spPr>
          <a:xfrm>
            <a:off x="10341427" y="3186684"/>
            <a:ext cx="1654629" cy="650530"/>
          </a:xfrm>
          <a:prstGeom prst="lef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Sie sind hier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EA09C147-7FBB-AC97-2050-2FDB6AA31028}"/>
              </a:ext>
            </a:extLst>
          </p:cNvPr>
          <p:cNvSpPr/>
          <p:nvPr/>
        </p:nvSpPr>
        <p:spPr>
          <a:xfrm>
            <a:off x="321127" y="1630739"/>
            <a:ext cx="9965871" cy="97326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B1C615A3-0E5D-894E-AA65-770D1F4CD878}"/>
              </a:ext>
            </a:extLst>
          </p:cNvPr>
          <p:cNvSpPr txBox="1"/>
          <p:nvPr/>
        </p:nvSpPr>
        <p:spPr>
          <a:xfrm>
            <a:off x="470780" y="0"/>
            <a:ext cx="8830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Basis ist die Folie aus KE 2 </a:t>
            </a:r>
            <a:r>
              <a:rPr lang="de-DE" i="1" dirty="0">
                <a:solidFill>
                  <a:srgbClr val="FF0000"/>
                </a:solidFill>
                <a:sym typeface="Wingdings" panose="05000000000000000000" pitchFamily="2" charset="2"/>
              </a:rPr>
              <a:t> bitte den ersten Teil abschwächen, plus den Pfeil einfügen</a:t>
            </a:r>
            <a:endParaRPr lang="de-DE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248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Vegetarische Linsensalat mit gebratener Käse, Greens und frischen vegeables - Lizenzfrei Ballaststoff Stock-Foto">
            <a:extLst>
              <a:ext uri="{FF2B5EF4-FFF2-40B4-BE49-F238E27FC236}">
                <a16:creationId xmlns:a16="http://schemas.microsoft.com/office/drawing/2014/main" id="{C8AB7F07-A87B-21E0-95B0-93B052CA9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1014" y="-1"/>
            <a:ext cx="4620986" cy="693825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AFEB81E-DC30-06D3-C7B7-C53840188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Gewicht stabilisieren: Das ist günstig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0581653-42D3-0B07-A97A-E52CE69B0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32814" cy="4351338"/>
          </a:xfrm>
        </p:spPr>
        <p:txBody>
          <a:bodyPr>
            <a:normAutofit/>
          </a:bodyPr>
          <a:lstStyle/>
          <a:p>
            <a:r>
              <a:rPr lang="de-DE" sz="2400" b="1" dirty="0">
                <a:solidFill>
                  <a:schemeClr val="accent5"/>
                </a:solidFill>
              </a:rPr>
              <a:t>Weniger hochverarbeitete</a:t>
            </a:r>
            <a:r>
              <a:rPr lang="de-DE" sz="2400" dirty="0"/>
              <a:t>, energiedichte Lebensmittel essen</a:t>
            </a:r>
          </a:p>
          <a:p>
            <a:pPr lvl="1"/>
            <a:r>
              <a:rPr lang="de-DE" sz="2000" dirty="0"/>
              <a:t>Z.B. zucker- und/oder fettreiche Snacks und Nahrungsmitteln </a:t>
            </a:r>
          </a:p>
          <a:p>
            <a:r>
              <a:rPr lang="de-DE" sz="2400" b="1" dirty="0">
                <a:solidFill>
                  <a:schemeClr val="accent5"/>
                </a:solidFill>
              </a:rPr>
              <a:t>Reduktion der Energiezufuhr </a:t>
            </a:r>
            <a:r>
              <a:rPr lang="de-DE" sz="2400" dirty="0"/>
              <a:t>bzw. Energiedichte</a:t>
            </a:r>
          </a:p>
          <a:p>
            <a:pPr lvl="1"/>
            <a:r>
              <a:rPr lang="de-DE" sz="2000" dirty="0"/>
              <a:t>Ballaststoffreiche Ernährung (z.B. viel Salat und Gemüse)</a:t>
            </a:r>
          </a:p>
          <a:p>
            <a:pPr lvl="1"/>
            <a:r>
              <a:rPr lang="de-DE" sz="2000" dirty="0"/>
              <a:t>Fettarm essen</a:t>
            </a:r>
          </a:p>
          <a:p>
            <a:pPr lvl="1"/>
            <a:r>
              <a:rPr lang="de-DE" sz="2000" dirty="0"/>
              <a:t>Auf zuckergesüßte Getränke und Fruchtsäfte verzichten oder nur in Maßen	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22A5710-F912-FC05-E059-20C5781A976A}"/>
              </a:ext>
            </a:extLst>
          </p:cNvPr>
          <p:cNvSpPr txBox="1"/>
          <p:nvPr/>
        </p:nvSpPr>
        <p:spPr>
          <a:xfrm>
            <a:off x="6832753" y="6938254"/>
            <a:ext cx="60975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https://www.istockphoto.com/de/foto/vegetarische-linsensalat-mit-gebratener-k%C3%A4se-greens-und-frischen-vegeables-gm1084423556-290965312</a:t>
            </a:r>
          </a:p>
        </p:txBody>
      </p:sp>
    </p:spTree>
    <p:extLst>
      <p:ext uri="{BB962C8B-B14F-4D97-AF65-F5344CB8AC3E}">
        <p14:creationId xmlns:p14="http://schemas.microsoft.com/office/powerpoint/2010/main" val="519037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BF146EE4-D713-47BA-2A62-1D87F98F85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5782" r="41488"/>
          <a:stretch>
            <a:fillRect/>
          </a:stretch>
        </p:blipFill>
        <p:spPr>
          <a:xfrm flipH="1">
            <a:off x="6770353" y="0"/>
            <a:ext cx="5421647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F175956-BE88-94D3-29E3-18024305F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Gewicht stabilisieren: Eiweiß hilft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35AD0CA-8F50-CC2A-3D9C-A83C99C59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32153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de-DE" b="1" dirty="0"/>
              <a:t>Warum Eiweiß hilfreich ist</a:t>
            </a:r>
          </a:p>
          <a:p>
            <a:r>
              <a:rPr lang="de-DE" dirty="0"/>
              <a:t>Macht </a:t>
            </a:r>
            <a:r>
              <a:rPr lang="de-DE" b="1" dirty="0">
                <a:solidFill>
                  <a:schemeClr val="accent5"/>
                </a:solidFill>
              </a:rPr>
              <a:t>länger satt</a:t>
            </a:r>
            <a:r>
              <a:rPr lang="de-DE" dirty="0"/>
              <a:t>: Weniger Hunger zwischen den Mahlzeiten</a:t>
            </a:r>
          </a:p>
          <a:p>
            <a:r>
              <a:rPr lang="de-DE" sz="2900" b="1" dirty="0">
                <a:solidFill>
                  <a:schemeClr val="accent5"/>
                </a:solidFill>
              </a:rPr>
              <a:t>Schützt</a:t>
            </a:r>
            <a:r>
              <a:rPr lang="de-DE" dirty="0"/>
              <a:t> vor </a:t>
            </a:r>
            <a:r>
              <a:rPr lang="de-DE" sz="2900" b="1" dirty="0">
                <a:solidFill>
                  <a:schemeClr val="accent5"/>
                </a:solidFill>
              </a:rPr>
              <a:t>Muskelabbau</a:t>
            </a:r>
            <a:r>
              <a:rPr lang="de-DE" dirty="0"/>
              <a:t>: Besonders wichtig beim Abnehmen und Gewicht-Halten</a:t>
            </a:r>
          </a:p>
          <a:p>
            <a:r>
              <a:rPr lang="de-DE" dirty="0"/>
              <a:t>Braucht </a:t>
            </a:r>
            <a:r>
              <a:rPr lang="de-DE" sz="2900" b="1" dirty="0">
                <a:solidFill>
                  <a:schemeClr val="accent5"/>
                </a:solidFill>
              </a:rPr>
              <a:t>mehr Energie </a:t>
            </a:r>
            <a:r>
              <a:rPr lang="de-DE" dirty="0"/>
              <a:t>für die </a:t>
            </a:r>
            <a:r>
              <a:rPr lang="de-DE" sz="2900" b="1" dirty="0">
                <a:solidFill>
                  <a:schemeClr val="accent5"/>
                </a:solidFill>
              </a:rPr>
              <a:t>Verdauung</a:t>
            </a:r>
            <a:r>
              <a:rPr lang="de-DE" dirty="0"/>
              <a:t>: Eiweiß wird aufwendiger verdaut als Fett oder Kohlenhydrate</a:t>
            </a:r>
          </a:p>
          <a:p>
            <a:pPr marL="0" indent="0">
              <a:buNone/>
            </a:pPr>
            <a:r>
              <a:rPr lang="de-DE" b="1" dirty="0"/>
              <a:t>Praktische Tipps</a:t>
            </a:r>
          </a:p>
          <a:p>
            <a:r>
              <a:rPr lang="de-DE" dirty="0"/>
              <a:t>Zu </a:t>
            </a:r>
            <a:r>
              <a:rPr lang="de-DE" sz="2900" b="1" dirty="0">
                <a:solidFill>
                  <a:schemeClr val="accent5"/>
                </a:solidFill>
              </a:rPr>
              <a:t>jeder Hauptmahlzeit </a:t>
            </a:r>
            <a:r>
              <a:rPr lang="de-DE" dirty="0"/>
              <a:t>eine </a:t>
            </a:r>
            <a:r>
              <a:rPr lang="de-DE" sz="2900" b="1" dirty="0">
                <a:solidFill>
                  <a:schemeClr val="accent5"/>
                </a:solidFill>
              </a:rPr>
              <a:t>Eiweißquelle</a:t>
            </a:r>
            <a:r>
              <a:rPr lang="de-DE" dirty="0"/>
              <a:t> einbauen</a:t>
            </a:r>
          </a:p>
          <a:p>
            <a:r>
              <a:rPr lang="de-DE" dirty="0"/>
              <a:t>Mehr </a:t>
            </a:r>
            <a:r>
              <a:rPr lang="de-DE" sz="2900" b="1" dirty="0">
                <a:solidFill>
                  <a:schemeClr val="accent5"/>
                </a:solidFill>
              </a:rPr>
              <a:t>Eiweiß statt Fett </a:t>
            </a:r>
            <a:r>
              <a:rPr lang="de-DE" dirty="0"/>
              <a:t>oder Kohlenhydrate</a:t>
            </a:r>
          </a:p>
          <a:p>
            <a:r>
              <a:rPr lang="de-DE" dirty="0"/>
              <a:t>Eiweißreich bedeutet </a:t>
            </a:r>
            <a:r>
              <a:rPr lang="de-DE" sz="2900" b="1" dirty="0">
                <a:solidFill>
                  <a:schemeClr val="accent5"/>
                </a:solidFill>
              </a:rPr>
              <a:t>nicht immer kalorienarm</a:t>
            </a:r>
          </a:p>
          <a:p>
            <a:pPr lvl="1"/>
            <a:r>
              <a:rPr lang="de-DE" dirty="0"/>
              <a:t>Gleichzeitig auf den Kaloriengehalt achten</a:t>
            </a:r>
          </a:p>
          <a:p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B853E450-A7A3-7CB2-8F62-B8CC7AC98679}"/>
              </a:ext>
            </a:extLst>
          </p:cNvPr>
          <p:cNvSpPr txBox="1"/>
          <p:nvPr/>
        </p:nvSpPr>
        <p:spPr>
          <a:xfrm>
            <a:off x="6770353" y="6858000"/>
            <a:ext cx="612919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https://www.istockphoto.com/de/foto/gruppe-von-proteinreichen-lebensmitteln-speicherplatz-kopieren-gm1457411417-492206590</a:t>
            </a:r>
          </a:p>
        </p:txBody>
      </p:sp>
    </p:spTree>
    <p:extLst>
      <p:ext uri="{BB962C8B-B14F-4D97-AF65-F5344CB8AC3E}">
        <p14:creationId xmlns:p14="http://schemas.microsoft.com/office/powerpoint/2010/main" val="2496014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3BAEC2-E32D-305F-725D-0CD874AD7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Günstige Eiweißquellen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BF32E8D-EDCA-5164-BCAB-ADFE94F0B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3954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b="1" dirty="0"/>
              <a:t> Frühstück</a:t>
            </a:r>
          </a:p>
          <a:p>
            <a:pPr lvl="0"/>
            <a:r>
              <a:rPr lang="de-DE" sz="2000" dirty="0"/>
              <a:t>Z.B. Skyr / Naturjoghurt, Magerquark, Eier, Hüttenkäse</a:t>
            </a:r>
          </a:p>
          <a:p>
            <a:pPr marL="0" indent="0">
              <a:buNone/>
            </a:pPr>
            <a:r>
              <a:rPr lang="de-DE" sz="2000" b="1" dirty="0"/>
              <a:t>Mittagessen</a:t>
            </a:r>
          </a:p>
          <a:p>
            <a:pPr lvl="0"/>
            <a:r>
              <a:rPr lang="de-DE" sz="2000" dirty="0"/>
              <a:t>Z.B. Hähnchen, mageres Steak, Fisch, Linsensuppe, Bohnen-/Kichererbsensalat, Tofu</a:t>
            </a:r>
          </a:p>
          <a:p>
            <a:pPr marL="0" indent="0">
              <a:buNone/>
            </a:pPr>
            <a:r>
              <a:rPr lang="de-DE" sz="2000" b="1" dirty="0"/>
              <a:t>Abendessen</a:t>
            </a:r>
          </a:p>
          <a:p>
            <a:pPr lvl="0"/>
            <a:r>
              <a:rPr lang="de-DE" sz="2000" dirty="0"/>
              <a:t>Z.B. Omelett, Vollkornbrot, Hüttenkäse/Käse, Thunfisch, Hähnchen, Quark, Tofu, Hülsenfrüchte</a:t>
            </a:r>
          </a:p>
          <a:p>
            <a:pPr marL="0" indent="0">
              <a:buNone/>
            </a:pPr>
            <a:r>
              <a:rPr lang="de-DE" sz="2000" b="1" dirty="0"/>
              <a:t>Snacks</a:t>
            </a:r>
          </a:p>
          <a:p>
            <a:pPr lvl="0"/>
            <a:r>
              <a:rPr lang="de-DE" sz="2000" dirty="0"/>
              <a:t>Z.B. kleine Portion Nüsse, geröstete Edamame</a:t>
            </a:r>
          </a:p>
        </p:txBody>
      </p:sp>
      <p:pic>
        <p:nvPicPr>
          <p:cNvPr id="4" name="Grafik 3" descr="Griechische Joghurtschale mit Beeren und Chiasamen - Lizenzfrei Chiasamen Stock-Foto">
            <a:extLst>
              <a:ext uri="{FF2B5EF4-FFF2-40B4-BE49-F238E27FC236}">
                <a16:creationId xmlns:a16="http://schemas.microsoft.com/office/drawing/2014/main" id="{982F4DD4-BB30-E99A-5FBE-723A17AA23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063" r="31082"/>
          <a:stretch>
            <a:fillRect/>
          </a:stretch>
        </p:blipFill>
        <p:spPr>
          <a:xfrm>
            <a:off x="7674320" y="-12986"/>
            <a:ext cx="4517680" cy="6870986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2590711E-5710-8E32-E589-20CF36DB1DD5}"/>
              </a:ext>
            </a:extLst>
          </p:cNvPr>
          <p:cNvSpPr txBox="1"/>
          <p:nvPr/>
        </p:nvSpPr>
        <p:spPr>
          <a:xfrm>
            <a:off x="6667877" y="6921435"/>
            <a:ext cx="612919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https://www.istockphoto.com/de/foto/griechische-joghurtschale-mit-beeren-und-chiasamen-gm2255709092-668932488</a:t>
            </a:r>
          </a:p>
        </p:txBody>
      </p:sp>
    </p:spTree>
    <p:extLst>
      <p:ext uri="{BB962C8B-B14F-4D97-AF65-F5344CB8AC3E}">
        <p14:creationId xmlns:p14="http://schemas.microsoft.com/office/powerpoint/2010/main" val="612681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BE171394-6590-0C57-BB53-A29A14DAD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0923" y="0"/>
            <a:ext cx="4611077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87C662A-0CC6-D634-C46F-0E1B3941E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Gewicht stabilisieren: Körperliche Aktivität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A6E2206-3CE9-2653-B7AB-4B4234698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17229" cy="435133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de-DE" b="1" dirty="0"/>
              <a:t>Energieverbrauch</a:t>
            </a:r>
          </a:p>
          <a:p>
            <a:r>
              <a:rPr lang="de-DE" dirty="0"/>
              <a:t>Regelmäßige Bewegung hilft, eine erneute </a:t>
            </a:r>
            <a:r>
              <a:rPr lang="de-DE" b="1" dirty="0">
                <a:solidFill>
                  <a:schemeClr val="accent5"/>
                </a:solidFill>
              </a:rPr>
              <a:t>Gewichtszunahme</a:t>
            </a:r>
            <a:r>
              <a:rPr lang="de-DE" dirty="0"/>
              <a:t> zu </a:t>
            </a:r>
            <a:r>
              <a:rPr lang="de-DE" sz="2900" b="1" dirty="0">
                <a:solidFill>
                  <a:schemeClr val="accent5"/>
                </a:solidFill>
              </a:rPr>
              <a:t>begrenzen</a:t>
            </a:r>
          </a:p>
          <a:p>
            <a:r>
              <a:rPr lang="de-DE" sz="2900" b="1" dirty="0">
                <a:solidFill>
                  <a:schemeClr val="accent5"/>
                </a:solidFill>
              </a:rPr>
              <a:t>Erhöht</a:t>
            </a:r>
            <a:r>
              <a:rPr lang="de-DE" dirty="0"/>
              <a:t> den </a:t>
            </a:r>
            <a:r>
              <a:rPr lang="de-DE" sz="2900" b="1" dirty="0">
                <a:solidFill>
                  <a:schemeClr val="accent5"/>
                </a:solidFill>
              </a:rPr>
              <a:t>Grundumsatz</a:t>
            </a:r>
          </a:p>
          <a:p>
            <a:pPr marL="0" indent="0">
              <a:buNone/>
            </a:pPr>
            <a:r>
              <a:rPr lang="de-DE" b="1" dirty="0"/>
              <a:t>Muskelmasse</a:t>
            </a:r>
          </a:p>
          <a:p>
            <a:r>
              <a:rPr lang="de-DE" dirty="0"/>
              <a:t>Krafttraining unterstützt den Erhalt bzw. </a:t>
            </a:r>
            <a:r>
              <a:rPr lang="de-DE" sz="2900" b="1" dirty="0">
                <a:solidFill>
                  <a:schemeClr val="accent5"/>
                </a:solidFill>
              </a:rPr>
              <a:t>Aufbau von Muskulatur</a:t>
            </a:r>
          </a:p>
          <a:p>
            <a:r>
              <a:rPr lang="de-DE" dirty="0"/>
              <a:t>Mehr Muskelmasse </a:t>
            </a:r>
            <a:r>
              <a:rPr lang="de-DE" sz="2900" b="1" dirty="0">
                <a:solidFill>
                  <a:schemeClr val="accent5"/>
                </a:solidFill>
              </a:rPr>
              <a:t>verbrennt mehr Energie</a:t>
            </a:r>
          </a:p>
          <a:p>
            <a:pPr marL="0" indent="0">
              <a:buNone/>
            </a:pPr>
            <a:r>
              <a:rPr lang="de-DE" b="1" dirty="0"/>
              <a:t>Sättigung</a:t>
            </a:r>
          </a:p>
          <a:p>
            <a:r>
              <a:rPr lang="de-DE" dirty="0"/>
              <a:t>Kann das </a:t>
            </a:r>
            <a:r>
              <a:rPr lang="de-DE" sz="2900" b="1" dirty="0">
                <a:solidFill>
                  <a:schemeClr val="accent5"/>
                </a:solidFill>
              </a:rPr>
              <a:t>Sättigungsgefühl</a:t>
            </a:r>
            <a:r>
              <a:rPr lang="de-DE" dirty="0"/>
              <a:t> verbessern</a:t>
            </a:r>
          </a:p>
          <a:p>
            <a:pPr marL="0" indent="0">
              <a:buNone/>
            </a:pPr>
            <a:r>
              <a:rPr lang="de-DE" b="1" dirty="0"/>
              <a:t>Psychisches Wohlbefinden</a:t>
            </a:r>
          </a:p>
          <a:p>
            <a:r>
              <a:rPr lang="de-DE" sz="2900" b="1" dirty="0">
                <a:solidFill>
                  <a:schemeClr val="accent5"/>
                </a:solidFill>
              </a:rPr>
              <a:t>Reduziert Stress</a:t>
            </a:r>
          </a:p>
          <a:p>
            <a:r>
              <a:rPr lang="de-DE" sz="2900" b="1" dirty="0">
                <a:solidFill>
                  <a:schemeClr val="accent5"/>
                </a:solidFill>
              </a:rPr>
              <a:t>Verbessert</a:t>
            </a:r>
            <a:r>
              <a:rPr lang="de-DE" dirty="0"/>
              <a:t> </a:t>
            </a:r>
            <a:r>
              <a:rPr lang="de-DE" sz="2900" b="1" dirty="0">
                <a:solidFill>
                  <a:schemeClr val="accent5"/>
                </a:solidFill>
              </a:rPr>
              <a:t>Stimmung</a:t>
            </a:r>
            <a:r>
              <a:rPr lang="de-DE" dirty="0"/>
              <a:t> und Schlaf</a:t>
            </a:r>
          </a:p>
          <a:p>
            <a:r>
              <a:rPr lang="de-DE" dirty="0">
                <a:sym typeface="Wingdings" panose="05000000000000000000" pitchFamily="2" charset="2"/>
              </a:rPr>
              <a:t>Positiver Einfluss auf</a:t>
            </a:r>
            <a:r>
              <a:rPr lang="de-DE" dirty="0"/>
              <a:t> </a:t>
            </a:r>
            <a:r>
              <a:rPr lang="de-DE" sz="2900" b="1" dirty="0">
                <a:solidFill>
                  <a:schemeClr val="accent5"/>
                </a:solidFill>
              </a:rPr>
              <a:t>Essverhalten</a:t>
            </a:r>
            <a:r>
              <a:rPr lang="de-DE" dirty="0"/>
              <a:t> 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3FAF59EE-FC3C-CD8D-146A-4A31290BA0A3}"/>
              </a:ext>
            </a:extLst>
          </p:cNvPr>
          <p:cNvSpPr txBox="1"/>
          <p:nvPr/>
        </p:nvSpPr>
        <p:spPr>
          <a:xfrm>
            <a:off x="838200" y="6022734"/>
            <a:ext cx="94705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b="1" dirty="0"/>
              <a:t>! Bleiben Sie aktiv – es lohnt sich!</a:t>
            </a:r>
            <a:endParaRPr lang="de-DE" sz="1400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A24127D-3CF9-F08F-86C6-0343FF32081B}"/>
              </a:ext>
            </a:extLst>
          </p:cNvPr>
          <p:cNvSpPr txBox="1"/>
          <p:nvPr/>
        </p:nvSpPr>
        <p:spPr>
          <a:xfrm>
            <a:off x="6233311" y="6992937"/>
            <a:ext cx="61291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/>
              <a:t>VSB_2025-08-13_1182.jpg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40414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Übergewichtige Frau, die zu Hause mit Online-Coach-Unterstützung trainiert - Lizenzfrei Abnehmen Stock-Foto">
            <a:extLst>
              <a:ext uri="{FF2B5EF4-FFF2-40B4-BE49-F238E27FC236}">
                <a16:creationId xmlns:a16="http://schemas.microsoft.com/office/drawing/2014/main" id="{CBC6038E-C675-A8BC-0FF3-4FBF55D762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704" r="40683"/>
          <a:stretch>
            <a:fillRect/>
          </a:stretch>
        </p:blipFill>
        <p:spPr>
          <a:xfrm>
            <a:off x="8420100" y="0"/>
            <a:ext cx="3771900" cy="6861382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8C08B69C-64FC-E09E-211B-FC4BE9560A8E}"/>
              </a:ext>
            </a:extLst>
          </p:cNvPr>
          <p:cNvSpPr txBox="1"/>
          <p:nvPr/>
        </p:nvSpPr>
        <p:spPr>
          <a:xfrm>
            <a:off x="7461885" y="6858000"/>
            <a:ext cx="613029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https://www.istockphoto.com/de/foto/%C3%BCbergewichtige-frau-die-zu-hause-mit-online-coach-unterst%C3%BCtzung-trainiert-gm1327839012-412082361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0C275D3-1F70-375F-E88F-A86D6A679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617529" cy="1325563"/>
          </a:xfrm>
        </p:spPr>
        <p:txBody>
          <a:bodyPr/>
          <a:lstStyle/>
          <a:p>
            <a:r>
              <a:rPr lang="de-DE" dirty="0"/>
              <a:t>Praktische Übungen: Kurze Bewegungssnacks für 30 – 60 Sekunden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6600E18-EA45-79D6-6C72-40C28F4A4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819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2400" b="1" dirty="0"/>
              <a:t>Beispiel 1: Wand-Liegestütze</a:t>
            </a:r>
          </a:p>
          <a:p>
            <a:r>
              <a:rPr lang="de-DE" sz="2400" dirty="0"/>
              <a:t>Hände an die Wand, Körper gerade halten, langsam beugen und strecken</a:t>
            </a:r>
          </a:p>
          <a:p>
            <a:pPr marL="0" indent="0">
              <a:buNone/>
            </a:pPr>
            <a:r>
              <a:rPr lang="de-DE" sz="2400" b="1" dirty="0"/>
              <a:t>Beispiel 2: </a:t>
            </a:r>
            <a:r>
              <a:rPr lang="de-DE" sz="2400" b="1" dirty="0" err="1"/>
              <a:t>Fußheben</a:t>
            </a:r>
            <a:r>
              <a:rPr lang="de-DE" sz="2400" b="1" dirty="0"/>
              <a:t> im Stand</a:t>
            </a:r>
          </a:p>
          <a:p>
            <a:r>
              <a:rPr lang="de-DE" sz="2400" dirty="0"/>
              <a:t> Abwechselnd Fersen oder Fußspitzen anheben</a:t>
            </a:r>
          </a:p>
          <a:p>
            <a:pPr marL="0" indent="0">
              <a:buNone/>
            </a:pPr>
            <a:r>
              <a:rPr lang="de-DE" sz="2400" b="1" dirty="0"/>
              <a:t>Beispiel 3: Arme kreisen</a:t>
            </a:r>
          </a:p>
          <a:p>
            <a:r>
              <a:rPr lang="de-DE" sz="2400" dirty="0"/>
              <a:t>Die Knie abwechseln anheben und dabei die Arme kreisen</a:t>
            </a:r>
          </a:p>
          <a:p>
            <a:pPr marL="0" indent="0">
              <a:buNone/>
            </a:pPr>
            <a:r>
              <a:rPr lang="de-DE" sz="2400" b="1" dirty="0"/>
              <a:t>Beispiel 4: Langsam aufstehen und hinsetzen</a:t>
            </a:r>
          </a:p>
          <a:p>
            <a:pPr lvl="0"/>
            <a:r>
              <a:rPr lang="de-DE" sz="2400" dirty="0"/>
              <a:t>Füße stehen hüftbreit auf dem Boden, langsam aufstehen und wieder hinsetzen</a:t>
            </a:r>
          </a:p>
          <a:p>
            <a:endParaRPr lang="de-DE" sz="2400" dirty="0"/>
          </a:p>
          <a:p>
            <a:endParaRPr lang="de-DE" sz="2400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7B873B62-5A94-F238-749C-3C1F1A3FAA6C}"/>
              </a:ext>
            </a:extLst>
          </p:cNvPr>
          <p:cNvSpPr/>
          <p:nvPr/>
        </p:nvSpPr>
        <p:spPr>
          <a:xfrm>
            <a:off x="10455729" y="87085"/>
            <a:ext cx="1660072" cy="145324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Symbol für Bewegungssnack</a:t>
            </a:r>
          </a:p>
        </p:txBody>
      </p:sp>
    </p:spTree>
    <p:extLst>
      <p:ext uri="{BB962C8B-B14F-4D97-AF65-F5344CB8AC3E}">
        <p14:creationId xmlns:p14="http://schemas.microsoft.com/office/powerpoint/2010/main" val="979755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00AE4FE-E8F8-13BA-6B9F-E4658E2B5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509866" y="0"/>
            <a:ext cx="5682134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0ECF4FA-7D7E-1861-5A14-4782D1A39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Ausrutscher passieren: Dranbleiben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290D5EB-5642-CC4F-3667-BC413D62E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82134" cy="4351338"/>
          </a:xfrm>
        </p:spPr>
        <p:txBody>
          <a:bodyPr>
            <a:normAutofit/>
          </a:bodyPr>
          <a:lstStyle/>
          <a:p>
            <a:r>
              <a:rPr lang="de-DE" sz="2400" dirty="0"/>
              <a:t>Viele Situationen im </a:t>
            </a:r>
            <a:r>
              <a:rPr lang="de-DE" sz="2400" b="1" dirty="0">
                <a:solidFill>
                  <a:schemeClr val="accent5"/>
                </a:solidFill>
              </a:rPr>
              <a:t>Alltag</a:t>
            </a:r>
            <a:r>
              <a:rPr lang="de-DE" sz="2400" dirty="0"/>
              <a:t> </a:t>
            </a:r>
            <a:r>
              <a:rPr lang="de-DE" sz="2400" b="1" dirty="0">
                <a:solidFill>
                  <a:schemeClr val="accent5"/>
                </a:solidFill>
              </a:rPr>
              <a:t>erschweren</a:t>
            </a:r>
            <a:r>
              <a:rPr lang="de-DE" sz="2400" dirty="0"/>
              <a:t> es, weiter dranzubleiben</a:t>
            </a:r>
          </a:p>
          <a:p>
            <a:r>
              <a:rPr lang="de-DE" sz="2400" dirty="0"/>
              <a:t>Gewichtsreduktion hat </a:t>
            </a:r>
            <a:r>
              <a:rPr lang="de-DE" sz="2400" b="1" dirty="0">
                <a:solidFill>
                  <a:schemeClr val="accent5"/>
                </a:solidFill>
              </a:rPr>
              <a:t>nicht immer erste Priorität</a:t>
            </a:r>
            <a:r>
              <a:rPr lang="de-DE" sz="2400" dirty="0"/>
              <a:t> – das ist </a:t>
            </a:r>
            <a:r>
              <a:rPr lang="de-DE" sz="2400" b="1" dirty="0">
                <a:solidFill>
                  <a:schemeClr val="accent5"/>
                </a:solidFill>
              </a:rPr>
              <a:t>normal</a:t>
            </a:r>
          </a:p>
          <a:p>
            <a:r>
              <a:rPr lang="de-DE" sz="2400" dirty="0"/>
              <a:t>Ausrutscher </a:t>
            </a:r>
            <a:r>
              <a:rPr lang="de-DE" sz="2400" b="1" dirty="0">
                <a:solidFill>
                  <a:schemeClr val="accent5"/>
                </a:solidFill>
              </a:rPr>
              <a:t>können passieren </a:t>
            </a:r>
            <a:r>
              <a:rPr lang="de-DE" sz="2400" dirty="0"/>
              <a:t>– damit sollte man rechnen</a:t>
            </a:r>
          </a:p>
          <a:p>
            <a:pPr marL="0" indent="0">
              <a:buNone/>
            </a:pPr>
            <a:endParaRPr lang="de-DE" sz="2400" b="1" dirty="0"/>
          </a:p>
          <a:p>
            <a:pPr marL="0" indent="0">
              <a:buNone/>
            </a:pPr>
            <a:r>
              <a:rPr lang="de-DE" sz="2400" b="1" dirty="0"/>
              <a:t>! Ausrutscher gehören dazu, entscheidend ist, was danach passiert!</a:t>
            </a:r>
          </a:p>
          <a:p>
            <a:endParaRPr lang="de-DE" sz="24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10985EF-215E-4779-5C83-EC8DFAAB85F9}"/>
              </a:ext>
            </a:extLst>
          </p:cNvPr>
          <p:cNvSpPr txBox="1"/>
          <p:nvPr/>
        </p:nvSpPr>
        <p:spPr>
          <a:xfrm>
            <a:off x="6959852" y="6858000"/>
            <a:ext cx="60975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i="0" dirty="0">
                <a:solidFill>
                  <a:schemeClr val="tx1"/>
                </a:solidFill>
                <a:effectLst/>
                <a:latin typeface="+mn-lt"/>
              </a:rPr>
              <a:t>VSB_2025-08-13_0882.jpg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63412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2024CBC2-2764-33F2-8F5A-790595B0108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b="9545"/>
          <a:stretch>
            <a:fillRect/>
          </a:stretch>
        </p:blipFill>
        <p:spPr>
          <a:xfrm>
            <a:off x="0" y="-499587"/>
            <a:ext cx="12192000" cy="737040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509B7B1-2627-A839-CD97-A7E4A4927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Umgang mit Ausrutschern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53B427E-0B70-B77A-D866-BDCE7B4AF0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342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sz="2000" b="1" dirty="0"/>
              <a:t>1. Kurz innehalten</a:t>
            </a:r>
          </a:p>
          <a:p>
            <a:r>
              <a:rPr lang="de-DE" sz="2100" b="1" dirty="0">
                <a:solidFill>
                  <a:schemeClr val="accent5"/>
                </a:solidFill>
              </a:rPr>
              <a:t>Was</a:t>
            </a:r>
            <a:r>
              <a:rPr lang="de-DE" sz="2000" dirty="0"/>
              <a:t> ist gerade passiert?</a:t>
            </a:r>
          </a:p>
          <a:p>
            <a:r>
              <a:rPr lang="de-DE" sz="2100" b="1" dirty="0">
                <a:solidFill>
                  <a:schemeClr val="accent5"/>
                </a:solidFill>
              </a:rPr>
              <a:t>Warum</a:t>
            </a:r>
            <a:r>
              <a:rPr lang="de-DE" sz="2000" dirty="0"/>
              <a:t> kam es zu dem Ausrutscher?</a:t>
            </a:r>
          </a:p>
          <a:p>
            <a:pPr marL="0" indent="0">
              <a:buNone/>
            </a:pPr>
            <a:r>
              <a:rPr lang="de-DE" sz="2000" b="1" dirty="0"/>
              <a:t>2. Sich nicht selbst bestrafen</a:t>
            </a:r>
          </a:p>
          <a:p>
            <a:r>
              <a:rPr lang="de-DE" sz="2000" dirty="0"/>
              <a:t>Sich selbst </a:t>
            </a:r>
            <a:r>
              <a:rPr lang="de-DE" sz="2100" b="1" dirty="0">
                <a:solidFill>
                  <a:schemeClr val="accent5"/>
                </a:solidFill>
              </a:rPr>
              <a:t>keine Vorwürfe </a:t>
            </a:r>
            <a:r>
              <a:rPr lang="de-DE" sz="2000" dirty="0"/>
              <a:t>machen</a:t>
            </a:r>
          </a:p>
          <a:p>
            <a:r>
              <a:rPr lang="de-DE" sz="2100" b="1" dirty="0">
                <a:solidFill>
                  <a:schemeClr val="accent5"/>
                </a:solidFill>
              </a:rPr>
              <a:t>Kein Hungern</a:t>
            </a:r>
            <a:r>
              <a:rPr lang="de-DE" sz="2000" dirty="0"/>
              <a:t>, kein z.B. „Morgen esse ich gar nichts“</a:t>
            </a:r>
          </a:p>
          <a:p>
            <a:pPr marL="0" indent="0">
              <a:buNone/>
            </a:pPr>
            <a:r>
              <a:rPr lang="de-DE" sz="2000" b="1" dirty="0"/>
              <a:t>3. Zum Alltag zurückkehren</a:t>
            </a:r>
          </a:p>
          <a:p>
            <a:r>
              <a:rPr lang="de-DE" sz="2000" dirty="0"/>
              <a:t>Bei der nächsten Mahlzeit wieder so </a:t>
            </a:r>
            <a:r>
              <a:rPr lang="de-DE" sz="2100" b="1" dirty="0">
                <a:solidFill>
                  <a:schemeClr val="accent5"/>
                </a:solidFill>
              </a:rPr>
              <a:t>weitermachen wie geplant</a:t>
            </a:r>
          </a:p>
          <a:p>
            <a:pPr marL="0" indent="0">
              <a:buNone/>
            </a:pPr>
            <a:r>
              <a:rPr lang="de-DE" sz="2000" b="1" dirty="0"/>
              <a:t>4. Überlegen, wie man Ausrutscher zukünftig verhindern kann</a:t>
            </a:r>
          </a:p>
          <a:p>
            <a:r>
              <a:rPr lang="de-DE" sz="2100" b="1" dirty="0">
                <a:solidFill>
                  <a:schemeClr val="accent5"/>
                </a:solidFill>
              </a:rPr>
              <a:t>Strategien überlegen</a:t>
            </a:r>
            <a:r>
              <a:rPr lang="de-DE" sz="2000" dirty="0"/>
              <a:t>, z.B. nicht hungrig einkaufen gehen, bewusst etwas gönnen, statt dauerhaft verzichten</a:t>
            </a:r>
          </a:p>
          <a:p>
            <a:endParaRPr lang="de-DE" sz="200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B5EAB9B-A81D-DCB7-C90D-402834F85B9F}"/>
              </a:ext>
            </a:extLst>
          </p:cNvPr>
          <p:cNvSpPr txBox="1"/>
          <p:nvPr/>
        </p:nvSpPr>
        <p:spPr>
          <a:xfrm>
            <a:off x="789214" y="6123839"/>
            <a:ext cx="103250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800" b="1" dirty="0"/>
              <a:t>! Innehalten statt „Jetzt ist sowieso alles egal“!</a:t>
            </a:r>
            <a:endParaRPr lang="de-DE" sz="1100" b="1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13641B8-5C6E-B979-06D4-1DA9118130E3}"/>
              </a:ext>
            </a:extLst>
          </p:cNvPr>
          <p:cNvSpPr txBox="1"/>
          <p:nvPr/>
        </p:nvSpPr>
        <p:spPr>
          <a:xfrm>
            <a:off x="5848350" y="6870817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i="0" dirty="0">
                <a:solidFill>
                  <a:schemeClr val="tx1"/>
                </a:solidFill>
                <a:effectLst/>
                <a:latin typeface="+mn-lt"/>
              </a:rPr>
              <a:t>VSB_2025-09-22_1052.jpg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586529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C16601C8-D322-5EF5-C8EC-16F9D73BD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702" y="0"/>
            <a:ext cx="5524298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5E05AEF-821D-ED57-782A-E889AADDA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Rückfall in alte Gewohnheiten: Wenn der Ausrutscher zur Regel wird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775CD92-ABAC-73E8-836D-A87AAB4EA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829502" cy="4667250"/>
          </a:xfrm>
        </p:spPr>
        <p:txBody>
          <a:bodyPr>
            <a:normAutofit lnSpcReduction="10000"/>
          </a:bodyPr>
          <a:lstStyle/>
          <a:p>
            <a:r>
              <a:rPr lang="de-DE" sz="2000" dirty="0"/>
              <a:t>Neue Verhaltensweisen </a:t>
            </a:r>
            <a:r>
              <a:rPr lang="de-DE" sz="2000" b="1" dirty="0">
                <a:solidFill>
                  <a:schemeClr val="accent5"/>
                </a:solidFill>
              </a:rPr>
              <a:t>brauchen Zeit </a:t>
            </a:r>
            <a:r>
              <a:rPr lang="de-DE" sz="2000" dirty="0"/>
              <a:t>und Anstrengung, um zur festen Gewohnheit zu werden</a:t>
            </a:r>
          </a:p>
          <a:p>
            <a:r>
              <a:rPr lang="de-DE" sz="2000" dirty="0"/>
              <a:t>Alte Gewohnheiten sind vertraut und laufen häufig </a:t>
            </a:r>
            <a:r>
              <a:rPr lang="de-DE" sz="2000" b="1" dirty="0">
                <a:solidFill>
                  <a:schemeClr val="accent5"/>
                </a:solidFill>
              </a:rPr>
              <a:t>ohne großes Nachdenken </a:t>
            </a:r>
            <a:r>
              <a:rPr lang="de-DE" sz="2000" dirty="0"/>
              <a:t>ab </a:t>
            </a:r>
          </a:p>
          <a:p>
            <a:r>
              <a:rPr lang="de-DE" sz="2000" dirty="0"/>
              <a:t>Ein </a:t>
            </a:r>
            <a:r>
              <a:rPr lang="de-DE" sz="2000" b="1" dirty="0">
                <a:solidFill>
                  <a:schemeClr val="accent5"/>
                </a:solidFill>
              </a:rPr>
              <a:t>Rückfall</a:t>
            </a:r>
            <a:r>
              <a:rPr lang="de-DE" sz="2000" dirty="0"/>
              <a:t> in alte Gewohnheiten entwickelt sich häufig </a:t>
            </a:r>
            <a:r>
              <a:rPr lang="de-DE" sz="2000" b="1" dirty="0">
                <a:solidFill>
                  <a:schemeClr val="accent5"/>
                </a:solidFill>
              </a:rPr>
              <a:t>schleichend</a:t>
            </a:r>
          </a:p>
          <a:p>
            <a:pPr lvl="1"/>
            <a:r>
              <a:rPr lang="de-DE" sz="1600" dirty="0"/>
              <a:t>Wichtig: Frühzeitig erkennen und gegensteuern</a:t>
            </a:r>
          </a:p>
          <a:p>
            <a:pPr marL="0" indent="0">
              <a:buNone/>
            </a:pPr>
            <a:r>
              <a:rPr lang="de-DE" sz="2000" b="1" dirty="0"/>
              <a:t>Strategien, um diese zu erkennen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2000" b="1" dirty="0">
                <a:solidFill>
                  <a:schemeClr val="accent5"/>
                </a:solidFill>
              </a:rPr>
              <a:t>Frühzeitig</a:t>
            </a:r>
            <a:r>
              <a:rPr lang="de-DE" sz="2000" dirty="0"/>
              <a:t> Rückfälle erkennen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2000" b="1" dirty="0">
                <a:solidFill>
                  <a:schemeClr val="accent5"/>
                </a:solidFill>
              </a:rPr>
              <a:t>Plan</a:t>
            </a:r>
            <a:r>
              <a:rPr lang="de-DE" sz="2000" dirty="0"/>
              <a:t> entwickeln, um Rückfällen entgegenzuwirken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2000" dirty="0"/>
              <a:t>Sich an </a:t>
            </a:r>
            <a:r>
              <a:rPr lang="de-DE" sz="2000" b="1" dirty="0">
                <a:solidFill>
                  <a:schemeClr val="accent5"/>
                </a:solidFill>
              </a:rPr>
              <a:t>erfolgreiche</a:t>
            </a:r>
            <a:r>
              <a:rPr lang="de-DE" sz="2000" dirty="0"/>
              <a:t> und </a:t>
            </a:r>
            <a:r>
              <a:rPr lang="de-DE" sz="2000" b="1" dirty="0">
                <a:solidFill>
                  <a:schemeClr val="accent5"/>
                </a:solidFill>
              </a:rPr>
              <a:t>bewerte</a:t>
            </a:r>
            <a:r>
              <a:rPr lang="de-DE" sz="2000" dirty="0"/>
              <a:t> </a:t>
            </a:r>
            <a:r>
              <a:rPr lang="de-DE" sz="2000" b="1" dirty="0">
                <a:solidFill>
                  <a:schemeClr val="accent5"/>
                </a:solidFill>
              </a:rPr>
              <a:t>Strategien</a:t>
            </a:r>
            <a:r>
              <a:rPr lang="de-DE" sz="2000" dirty="0"/>
              <a:t> beim Abnehmen erinnern und anwenden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3D2762B2-E557-BF49-80BD-2AEC6FD172F0}"/>
              </a:ext>
            </a:extLst>
          </p:cNvPr>
          <p:cNvSpPr txBox="1"/>
          <p:nvPr/>
        </p:nvSpPr>
        <p:spPr>
          <a:xfrm>
            <a:off x="7036594" y="6992937"/>
            <a:ext cx="61293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i="0" dirty="0">
                <a:solidFill>
                  <a:schemeClr val="tx1"/>
                </a:solidFill>
                <a:effectLst/>
                <a:latin typeface="+mn-lt"/>
              </a:rPr>
              <a:t>VSB_2025-09-24_0806.jpg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0752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DA7EAEDC-AF85-471F-F05A-FB7D4705A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7945" y="0"/>
            <a:ext cx="4564055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89ECCB1-99F9-2E83-1CF2-6DF2409D8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789745" cy="1325563"/>
          </a:xfrm>
        </p:spPr>
        <p:txBody>
          <a:bodyPr/>
          <a:lstStyle/>
          <a:p>
            <a:r>
              <a:rPr lang="de-DE" dirty="0"/>
              <a:t>Schritt 1: Frühzeitig Rückfälle erkennen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4469795-4C09-1F4E-7BC2-F79CCEB4BA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89745" cy="4351338"/>
          </a:xfrm>
        </p:spPr>
        <p:txBody>
          <a:bodyPr>
            <a:normAutofit lnSpcReduction="10000"/>
          </a:bodyPr>
          <a:lstStyle/>
          <a:p>
            <a:pPr lvl="0"/>
            <a:r>
              <a:rPr lang="de-DE" sz="2400" dirty="0"/>
              <a:t>Geht das </a:t>
            </a:r>
            <a:r>
              <a:rPr lang="de-DE" sz="2400" b="1" dirty="0">
                <a:solidFill>
                  <a:schemeClr val="accent5"/>
                </a:solidFill>
              </a:rPr>
              <a:t>Gewicht</a:t>
            </a:r>
            <a:r>
              <a:rPr lang="de-DE" sz="2400" dirty="0"/>
              <a:t> wieder nach oben?</a:t>
            </a:r>
          </a:p>
          <a:p>
            <a:pPr lvl="1"/>
            <a:r>
              <a:rPr lang="de-DE" sz="2000" dirty="0"/>
              <a:t>Was wäre Ihre Schwelle, ab der Sie von einem Rückfall sprechen würden?</a:t>
            </a:r>
          </a:p>
          <a:p>
            <a:pPr lvl="1"/>
            <a:r>
              <a:rPr lang="de-DE" sz="2000" dirty="0"/>
              <a:t>z.B. ab 2 kg Gewichtszunahme</a:t>
            </a:r>
          </a:p>
          <a:p>
            <a:pPr lvl="0"/>
            <a:r>
              <a:rPr lang="de-DE" sz="2400" b="1" dirty="0">
                <a:solidFill>
                  <a:schemeClr val="accent5"/>
                </a:solidFill>
              </a:rPr>
              <a:t>Ernährung</a:t>
            </a:r>
            <a:r>
              <a:rPr lang="de-DE" sz="2400" dirty="0"/>
              <a:t>? </a:t>
            </a:r>
          </a:p>
          <a:p>
            <a:pPr lvl="1"/>
            <a:r>
              <a:rPr lang="de-DE" sz="2000" dirty="0"/>
              <a:t>Z.B. mehrere Tage mehr als 250 kcal über meinem Energiebedarf</a:t>
            </a:r>
          </a:p>
          <a:p>
            <a:pPr lvl="1"/>
            <a:r>
              <a:rPr lang="de-DE" sz="2000" dirty="0"/>
              <a:t>Z.B. jeden Abend wieder eine Tüte Chips vor dem TV?</a:t>
            </a:r>
          </a:p>
          <a:p>
            <a:pPr lvl="0"/>
            <a:r>
              <a:rPr lang="de-DE" sz="2400" dirty="0"/>
              <a:t>Deutlicher weniger </a:t>
            </a:r>
            <a:r>
              <a:rPr lang="de-DE" sz="2400" b="1" dirty="0">
                <a:solidFill>
                  <a:schemeClr val="accent5"/>
                </a:solidFill>
              </a:rPr>
              <a:t>Bewegung</a:t>
            </a:r>
            <a:r>
              <a:rPr lang="de-DE" sz="2400" dirty="0"/>
              <a:t>?</a:t>
            </a:r>
          </a:p>
          <a:p>
            <a:pPr lvl="1"/>
            <a:r>
              <a:rPr lang="de-DE" sz="2000" dirty="0"/>
              <a:t>Z.B. weniger als 3.000 Schritte pro Tag über die letzten 4 Tage</a:t>
            </a:r>
          </a:p>
          <a:p>
            <a:pPr lvl="1"/>
            <a:r>
              <a:rPr lang="de-DE" sz="2000" dirty="0"/>
              <a:t>Z.B. weniger als 100 Minuten körperliche Aktivität pro Woche 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76885AA-3078-BB8A-11E8-1CB6E23B3B5B}"/>
              </a:ext>
            </a:extLst>
          </p:cNvPr>
          <p:cNvSpPr txBox="1"/>
          <p:nvPr/>
        </p:nvSpPr>
        <p:spPr>
          <a:xfrm>
            <a:off x="8055321" y="6858000"/>
            <a:ext cx="60975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i="0" dirty="0">
                <a:solidFill>
                  <a:schemeClr val="tx1"/>
                </a:solidFill>
                <a:effectLst/>
                <a:latin typeface="+mn-lt"/>
              </a:rPr>
              <a:t>VSB_2025-08-13_0299.jpg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146528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3467F9-C4E2-FD93-5572-91603C568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Schritt 2: Plan entwickeln, um Rückfällen entgegenzuwirken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6823AA9B-5F81-0878-9CDE-D335F5642479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568044" cy="43513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400" b="1" dirty="0"/>
              <a:t>Wenn…</a:t>
            </a:r>
          </a:p>
          <a:p>
            <a:r>
              <a:rPr lang="de-DE" sz="2000" dirty="0"/>
              <a:t>…das Gewicht um 2 kg nach oben geht</a:t>
            </a:r>
          </a:p>
          <a:p>
            <a:endParaRPr lang="de-DE" sz="2000" dirty="0"/>
          </a:p>
          <a:p>
            <a:pPr marL="0" indent="0">
              <a:buNone/>
            </a:pPr>
            <a:endParaRPr lang="de-DE" sz="2000" dirty="0"/>
          </a:p>
          <a:p>
            <a:r>
              <a:rPr lang="de-DE" sz="2000" dirty="0"/>
              <a:t>… ich jeden Abend wieder eine Tüte Chips vor dem TV esse</a:t>
            </a:r>
          </a:p>
          <a:p>
            <a:endParaRPr lang="de-DE" sz="2000" dirty="0"/>
          </a:p>
          <a:p>
            <a:endParaRPr lang="de-DE" sz="2000" dirty="0"/>
          </a:p>
          <a:p>
            <a:r>
              <a:rPr lang="de-DE" sz="2000" dirty="0"/>
              <a:t>… ich weniger als 3.000 Schritte pro Tag in den die letzten 4 Tage geschafft habe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275B1EB8-9B61-CDED-24AD-4CBF4FA8D834}"/>
              </a:ext>
            </a:extLst>
          </p:cNvPr>
          <p:cNvSpPr txBox="1">
            <a:spLocks/>
          </p:cNvSpPr>
          <p:nvPr/>
        </p:nvSpPr>
        <p:spPr>
          <a:xfrm>
            <a:off x="6406244" y="1825625"/>
            <a:ext cx="5568044" cy="4351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400" b="1" dirty="0"/>
              <a:t>dann…</a:t>
            </a:r>
          </a:p>
          <a:p>
            <a:r>
              <a:rPr lang="de-DE" sz="2000" dirty="0"/>
              <a:t>…führe ich wieder ein Ernährungstagebuch und achte genau darauf, was und wie viel ich esse; z.B. Mittags esse nicht mehr in der Kantine</a:t>
            </a:r>
          </a:p>
          <a:p>
            <a:endParaRPr lang="de-DE" sz="2000" dirty="0"/>
          </a:p>
          <a:p>
            <a:r>
              <a:rPr lang="de-DE" sz="2000" dirty="0"/>
              <a:t>… sorge ich dafür, dass keine Chips im Schrank sind, sondern kaufe wieder gesündere Snack-Alternativen ein</a:t>
            </a:r>
          </a:p>
          <a:p>
            <a:endParaRPr lang="de-DE" sz="2000" dirty="0"/>
          </a:p>
          <a:p>
            <a:r>
              <a:rPr lang="de-DE" sz="2000" dirty="0"/>
              <a:t>… plane ich, mit meiner Frau jeden Abend spazieren zu gehen oder eine Runde Rad zu fahren</a:t>
            </a:r>
          </a:p>
        </p:txBody>
      </p:sp>
    </p:spTree>
    <p:extLst>
      <p:ext uri="{BB962C8B-B14F-4D97-AF65-F5344CB8AC3E}">
        <p14:creationId xmlns:p14="http://schemas.microsoft.com/office/powerpoint/2010/main" val="2023791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577D44-2304-67B1-6AA0-CEF0A69BF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dirty="0"/>
              <a:t>Schritt 3: Sich an erfolgreiche und bewerte Strategien beim Abnehmen erinnern und anwenden 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65E26D02-7B6A-22BE-28A6-EDA1458C119B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568044" cy="43513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400" b="1" dirty="0"/>
              <a:t>Rückfall in alte Gewohnheiten:</a:t>
            </a:r>
          </a:p>
          <a:p>
            <a:r>
              <a:rPr lang="de-DE" sz="2000" dirty="0"/>
              <a:t>Z.B. Das Gewicht geht um 2 kg nach oben</a:t>
            </a:r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endParaRPr lang="de-DE" sz="2000" dirty="0"/>
          </a:p>
          <a:p>
            <a:r>
              <a:rPr lang="de-DE" sz="2000" dirty="0"/>
              <a:t>Z.B. Jeden Abend eine Tüte Chips vor dem TV essen</a:t>
            </a:r>
          </a:p>
          <a:p>
            <a:pPr marL="0" indent="0">
              <a:buNone/>
            </a:pPr>
            <a:endParaRPr lang="de-DE" sz="2000" dirty="0"/>
          </a:p>
          <a:p>
            <a:r>
              <a:rPr lang="de-DE" sz="2000" dirty="0"/>
              <a:t>Z.B. Weniger als 3.000 Schritte pro Tag in den die letzten 4 Tage 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BC12E7E4-FCF1-7734-79F1-31766E5C3568}"/>
              </a:ext>
            </a:extLst>
          </p:cNvPr>
          <p:cNvSpPr txBox="1">
            <a:spLocks/>
          </p:cNvSpPr>
          <p:nvPr/>
        </p:nvSpPr>
        <p:spPr>
          <a:xfrm>
            <a:off x="6406244" y="1825625"/>
            <a:ext cx="5568044" cy="4351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400" b="1" dirty="0"/>
              <a:t>Erfolgreiche Strategie</a:t>
            </a:r>
          </a:p>
          <a:p>
            <a:r>
              <a:rPr lang="de-DE" sz="2000" dirty="0"/>
              <a:t>Z.B. Früher hat es mir geholfen, mit jemanden darüber zu sprechen, warum das passiert ist</a:t>
            </a:r>
          </a:p>
          <a:p>
            <a:endParaRPr lang="de-DE" sz="2000" dirty="0"/>
          </a:p>
          <a:p>
            <a:r>
              <a:rPr lang="de-DE" sz="2000" dirty="0"/>
              <a:t>Z.B. Gemeinsamer Plan mit der Familie, den „</a:t>
            </a:r>
            <a:r>
              <a:rPr lang="de-DE" sz="2000" dirty="0" err="1"/>
              <a:t>Süßigkeitenschrank</a:t>
            </a:r>
            <a:r>
              <a:rPr lang="de-DE" sz="2000" dirty="0"/>
              <a:t>“ nicht zu füllen</a:t>
            </a:r>
          </a:p>
          <a:p>
            <a:endParaRPr lang="de-DE" sz="2000" dirty="0"/>
          </a:p>
          <a:p>
            <a:r>
              <a:rPr lang="de-DE" sz="2000" dirty="0"/>
              <a:t>Z.B. Wieder jeden Dienstag und Donnerstag ins Fitnessstudio zu gehen</a:t>
            </a:r>
          </a:p>
        </p:txBody>
      </p:sp>
    </p:spTree>
    <p:extLst>
      <p:ext uri="{BB962C8B-B14F-4D97-AF65-F5344CB8AC3E}">
        <p14:creationId xmlns:p14="http://schemas.microsoft.com/office/powerpoint/2010/main" val="41836274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DF6A826C-9937-C195-1990-00E700D447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8884" y="0"/>
            <a:ext cx="4833116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55E6B74-C627-8C41-6A99-9437B8898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769100" cy="1325563"/>
          </a:xfrm>
        </p:spPr>
        <p:txBody>
          <a:bodyPr>
            <a:normAutofit/>
          </a:bodyPr>
          <a:lstStyle/>
          <a:p>
            <a:r>
              <a:rPr lang="de-DE" dirty="0"/>
              <a:t>Zur Erinnerung: Ausdauertraining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90CBB5-0A60-FE27-41B1-AF77F9588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20684" cy="4351338"/>
          </a:xfrm>
        </p:spPr>
        <p:txBody>
          <a:bodyPr>
            <a:normAutofit lnSpcReduction="10000"/>
          </a:bodyPr>
          <a:lstStyle/>
          <a:p>
            <a:r>
              <a:rPr lang="de-DE" sz="2400" b="1" dirty="0">
                <a:solidFill>
                  <a:schemeClr val="accent5"/>
                </a:solidFill>
              </a:rPr>
              <a:t>Große Muskelgruppen </a:t>
            </a:r>
            <a:r>
              <a:rPr lang="de-DE" sz="2400" dirty="0"/>
              <a:t>werden über längere Zeit gleichmäßig bewegt </a:t>
            </a:r>
          </a:p>
          <a:p>
            <a:r>
              <a:rPr lang="de-DE" sz="2400" b="1" dirty="0">
                <a:solidFill>
                  <a:schemeClr val="accent5"/>
                </a:solidFill>
              </a:rPr>
              <a:t>Herz</a:t>
            </a:r>
            <a:r>
              <a:rPr lang="de-DE" sz="2400" dirty="0"/>
              <a:t>, </a:t>
            </a:r>
            <a:r>
              <a:rPr lang="de-DE" sz="2400" b="1" dirty="0">
                <a:solidFill>
                  <a:schemeClr val="accent5"/>
                </a:solidFill>
              </a:rPr>
              <a:t>Kreislauf</a:t>
            </a:r>
            <a:r>
              <a:rPr lang="de-DE" sz="2400" dirty="0"/>
              <a:t> und </a:t>
            </a:r>
            <a:r>
              <a:rPr lang="de-DE" sz="2400" b="1" dirty="0">
                <a:solidFill>
                  <a:schemeClr val="accent5"/>
                </a:solidFill>
              </a:rPr>
              <a:t>Atmung</a:t>
            </a:r>
            <a:r>
              <a:rPr lang="de-DE" sz="2400" dirty="0"/>
              <a:t> werden trainiert</a:t>
            </a:r>
          </a:p>
          <a:p>
            <a:r>
              <a:rPr lang="de-DE" sz="2400" dirty="0"/>
              <a:t>Beispiele:</a:t>
            </a:r>
          </a:p>
          <a:p>
            <a:pPr lvl="1"/>
            <a:r>
              <a:rPr lang="de-DE" sz="2000" dirty="0"/>
              <a:t>Ausdauersport, Zügiges Gehen / Walking, Radfahren, Schwimmen oder Wassergymnastik, Tanzen, Wandern, Joggen</a:t>
            </a:r>
          </a:p>
          <a:p>
            <a:r>
              <a:rPr lang="de-DE" sz="2400" dirty="0"/>
              <a:t>Empfehlung: </a:t>
            </a:r>
            <a:r>
              <a:rPr lang="de-DE" sz="2400" b="1" dirty="0">
                <a:solidFill>
                  <a:schemeClr val="accent5"/>
                </a:solidFill>
              </a:rPr>
              <a:t>mind. 150 Minuten pro Woche </a:t>
            </a:r>
            <a:r>
              <a:rPr lang="de-DE" sz="2400" dirty="0"/>
              <a:t>moderat</a:t>
            </a:r>
          </a:p>
          <a:p>
            <a:pPr lvl="1"/>
            <a:r>
              <a:rPr lang="de-DE" sz="2000" dirty="0"/>
              <a:t>Oder 75 Minuten pro Woche intensivere Belastung</a:t>
            </a:r>
          </a:p>
          <a:p>
            <a:pPr marL="0" indent="0">
              <a:buNone/>
            </a:pPr>
            <a:r>
              <a:rPr lang="de-DE" sz="2400" b="1" dirty="0"/>
              <a:t>! Regelmäßiges Ausdauertraining ist besonders wichtig für Gewichtsverlust!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398C5BF-3E7C-79D8-BAD2-9BDC9828AA45}"/>
              </a:ext>
            </a:extLst>
          </p:cNvPr>
          <p:cNvSpPr txBox="1"/>
          <p:nvPr/>
        </p:nvSpPr>
        <p:spPr>
          <a:xfrm>
            <a:off x="7680960" y="6946126"/>
            <a:ext cx="61264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i="0" dirty="0">
                <a:solidFill>
                  <a:schemeClr val="tx1"/>
                </a:solidFill>
                <a:effectLst/>
                <a:latin typeface="+mn-lt"/>
              </a:rPr>
              <a:t>VSB_2025-08-13_1580.jpg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3425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D589B700-E830-8C80-89E2-1DBC5C1B6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5953" y="0"/>
            <a:ext cx="4566047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0F65C53-9E57-8DCA-04D9-9F2DE05E8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Welches Ausdauertraining machen Sie?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E37C653-096F-6463-05FB-1DBD088F7B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sz="2400" dirty="0"/>
              <a:t>Schwimmen</a:t>
            </a:r>
          </a:p>
          <a:p>
            <a:r>
              <a:rPr lang="de-DE" sz="2400" dirty="0"/>
              <a:t>Walking/Nordic-Walking</a:t>
            </a:r>
          </a:p>
          <a:p>
            <a:r>
              <a:rPr lang="de-DE" sz="2400" dirty="0"/>
              <a:t>Radfahren/Ergometer</a:t>
            </a:r>
          </a:p>
          <a:p>
            <a:r>
              <a:rPr lang="de-DE" sz="2400" dirty="0"/>
              <a:t>Crosstrainer/Stepper</a:t>
            </a:r>
          </a:p>
          <a:p>
            <a:r>
              <a:rPr lang="de-DE" sz="2400" dirty="0"/>
              <a:t>Schnelles Gehen</a:t>
            </a:r>
          </a:p>
          <a:p>
            <a:r>
              <a:rPr lang="de-DE" sz="2400" dirty="0"/>
              <a:t>Joggen</a:t>
            </a:r>
          </a:p>
          <a:p>
            <a:r>
              <a:rPr lang="de-DE" sz="2400" dirty="0"/>
              <a:t>Wandern</a:t>
            </a:r>
          </a:p>
          <a:p>
            <a:r>
              <a:rPr lang="de-DE" sz="2400" dirty="0"/>
              <a:t>Rudern/Rudergerät</a:t>
            </a:r>
          </a:p>
          <a:p>
            <a:r>
              <a:rPr lang="de-DE" sz="2400" dirty="0"/>
              <a:t>Tanzen</a:t>
            </a:r>
          </a:p>
          <a:p>
            <a:endParaRPr lang="de-DE" sz="2400" dirty="0"/>
          </a:p>
          <a:p>
            <a:pPr marL="0" indent="0">
              <a:buNone/>
            </a:pPr>
            <a:r>
              <a:rPr lang="de-DE" sz="2400" b="1" dirty="0"/>
              <a:t>! Wählen Sie das, was Ihnen im Alltag Spaß macht!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6302E609-297D-464F-3FE0-D27EACCD1EC0}"/>
              </a:ext>
            </a:extLst>
          </p:cNvPr>
          <p:cNvSpPr txBox="1"/>
          <p:nvPr/>
        </p:nvSpPr>
        <p:spPr>
          <a:xfrm>
            <a:off x="8163963" y="6921519"/>
            <a:ext cx="60975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i="0" dirty="0">
                <a:solidFill>
                  <a:schemeClr val="tx1"/>
                </a:solidFill>
                <a:effectLst/>
                <a:latin typeface="+mn-lt"/>
              </a:rPr>
              <a:t>VSB_2025-08-13_1861.jpg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358792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Frau, die zu Hause trainiert und ihren Fortschritt mit ihrer Smartwatch überprüft - Lizenzfrei Das Leben zu Hause Stock-Foto">
            <a:extLst>
              <a:ext uri="{FF2B5EF4-FFF2-40B4-BE49-F238E27FC236}">
                <a16:creationId xmlns:a16="http://schemas.microsoft.com/office/drawing/2014/main" id="{7D3400DE-D4D0-5C6D-A186-1661A2367C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-1683657" y="-1326408"/>
            <a:ext cx="13875657" cy="925495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0D21C15-66BF-0784-91BC-D2C392CF3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Puls: wichtiges Maß der Intensität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E480A9-ED34-15F7-0360-3B762F0A3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39196" cy="4351338"/>
          </a:xfrm>
        </p:spPr>
        <p:txBody>
          <a:bodyPr>
            <a:normAutofit/>
          </a:bodyPr>
          <a:lstStyle/>
          <a:p>
            <a:r>
              <a:rPr lang="de-DE" sz="2400" dirty="0"/>
              <a:t>Der Puls zeigt, </a:t>
            </a:r>
            <a:r>
              <a:rPr lang="de-DE" sz="2400" b="1" dirty="0">
                <a:solidFill>
                  <a:schemeClr val="accent5"/>
                </a:solidFill>
              </a:rPr>
              <a:t>wie stark </a:t>
            </a:r>
            <a:r>
              <a:rPr lang="de-DE" sz="2400" dirty="0"/>
              <a:t>der Körper durch körperliche Aktivität </a:t>
            </a:r>
            <a:r>
              <a:rPr lang="de-DE" sz="2400" b="1" dirty="0">
                <a:solidFill>
                  <a:schemeClr val="accent5"/>
                </a:solidFill>
              </a:rPr>
              <a:t>belastet</a:t>
            </a:r>
            <a:r>
              <a:rPr lang="de-DE" sz="2400" dirty="0"/>
              <a:t> wird</a:t>
            </a:r>
          </a:p>
          <a:p>
            <a:r>
              <a:rPr lang="de-DE" sz="2400" dirty="0"/>
              <a:t>Bei Ausdauertraining sollte der </a:t>
            </a:r>
            <a:r>
              <a:rPr lang="de-DE" sz="2400" b="1" dirty="0">
                <a:solidFill>
                  <a:schemeClr val="accent5"/>
                </a:solidFill>
              </a:rPr>
              <a:t>Puls nicht so hoch</a:t>
            </a:r>
            <a:r>
              <a:rPr lang="de-DE" sz="2400" dirty="0"/>
              <a:t> sein, um übermäßige Belastungen zu vermeiden</a:t>
            </a:r>
          </a:p>
          <a:p>
            <a:pPr lvl="1"/>
            <a:r>
              <a:rPr lang="de-DE" sz="2000" dirty="0"/>
              <a:t>Orientierung: Während der Bewegung, sollte ein Gespräch noch möglich sein</a:t>
            </a:r>
          </a:p>
          <a:p>
            <a:r>
              <a:rPr lang="de-DE" sz="2400" dirty="0"/>
              <a:t>Wichtig zur Einschätzung: der </a:t>
            </a:r>
            <a:r>
              <a:rPr lang="de-DE" sz="2400" b="1" dirty="0">
                <a:solidFill>
                  <a:schemeClr val="accent5"/>
                </a:solidFill>
              </a:rPr>
              <a:t>persönliche</a:t>
            </a:r>
            <a:r>
              <a:rPr lang="de-DE" sz="2400" dirty="0"/>
              <a:t> </a:t>
            </a:r>
            <a:r>
              <a:rPr lang="de-DE" sz="2400" b="1" dirty="0">
                <a:solidFill>
                  <a:schemeClr val="accent5"/>
                </a:solidFill>
              </a:rPr>
              <a:t>Maximalpuls</a:t>
            </a:r>
          </a:p>
          <a:p>
            <a:pPr lvl="1"/>
            <a:r>
              <a:rPr lang="de-DE" sz="2000" dirty="0"/>
              <a:t>Faustformel zur Berechnung: 207 – (0,7 x Alter)</a:t>
            </a:r>
          </a:p>
          <a:p>
            <a:pPr lvl="1"/>
            <a:endParaRPr lang="de-DE" sz="2000" dirty="0"/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E0145F07-6484-33C5-57B1-5C4B958E13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796740"/>
              </p:ext>
            </p:extLst>
          </p:nvPr>
        </p:nvGraphicFramePr>
        <p:xfrm>
          <a:off x="7385397" y="1825625"/>
          <a:ext cx="4064000" cy="452616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24391184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70168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Alter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Maximalpuls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969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398630"/>
                  </a:ext>
                </a:extLst>
              </a:tr>
              <a:tr h="446925">
                <a:tc>
                  <a:txBody>
                    <a:bodyPr/>
                    <a:lstStyle/>
                    <a:p>
                      <a:r>
                        <a:rPr lang="de-DE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709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034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87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963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430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942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374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453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699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966946"/>
                  </a:ext>
                </a:extLst>
              </a:tr>
            </a:tbl>
          </a:graphicData>
        </a:graphic>
      </p:graphicFrame>
      <p:sp>
        <p:nvSpPr>
          <p:cNvPr id="5" name="Textfeld 4">
            <a:extLst>
              <a:ext uri="{FF2B5EF4-FFF2-40B4-BE49-F238E27FC236}">
                <a16:creationId xmlns:a16="http://schemas.microsoft.com/office/drawing/2014/main" id="{6CDBB9A4-D38F-B333-941F-A52B12546AD7}"/>
              </a:ext>
            </a:extLst>
          </p:cNvPr>
          <p:cNvSpPr txBox="1"/>
          <p:nvPr/>
        </p:nvSpPr>
        <p:spPr>
          <a:xfrm>
            <a:off x="838200" y="5969655"/>
            <a:ext cx="4551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/>
              <a:t>? Was ist Ihr Maximalpuls?</a:t>
            </a:r>
            <a:r>
              <a:rPr lang="de-DE" dirty="0"/>
              <a:t> 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24080F2-87DB-C5DB-86D9-35B3AB01DE3F}"/>
              </a:ext>
            </a:extLst>
          </p:cNvPr>
          <p:cNvSpPr txBox="1"/>
          <p:nvPr/>
        </p:nvSpPr>
        <p:spPr>
          <a:xfrm>
            <a:off x="2377969" y="7928547"/>
            <a:ext cx="70394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https://www.istockphoto.com/de/foto/frau-die-zu-hause-trainiert-und-ihren-fortschritt-mit-ihrer-smartwatch-%C3%BCberpr%C3%BCft-gm2250144959-663861615</a:t>
            </a:r>
          </a:p>
        </p:txBody>
      </p:sp>
    </p:spTree>
    <p:extLst>
      <p:ext uri="{BB962C8B-B14F-4D97-AF65-F5344CB8AC3E}">
        <p14:creationId xmlns:p14="http://schemas.microsoft.com/office/powerpoint/2010/main" val="22160702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1D58C0-D9D6-2426-B5D1-FE2609628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Puls und Intensität der körperlichen Aktivität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6326E79A-C4AD-6B81-FA55-C182FFB4E6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6552941"/>
              </p:ext>
            </p:extLst>
          </p:nvPr>
        </p:nvGraphicFramePr>
        <p:xfrm>
          <a:off x="838200" y="1825625"/>
          <a:ext cx="10515595" cy="384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3516">
                  <a:extLst>
                    <a:ext uri="{9D8B030D-6E8A-4147-A177-3AD203B41FA5}">
                      <a16:colId xmlns:a16="http://schemas.microsoft.com/office/drawing/2014/main" val="2761017622"/>
                    </a:ext>
                  </a:extLst>
                </a:gridCol>
                <a:gridCol w="1579419">
                  <a:extLst>
                    <a:ext uri="{9D8B030D-6E8A-4147-A177-3AD203B41FA5}">
                      <a16:colId xmlns:a16="http://schemas.microsoft.com/office/drawing/2014/main" val="2045386065"/>
                    </a:ext>
                  </a:extLst>
                </a:gridCol>
                <a:gridCol w="1551709">
                  <a:extLst>
                    <a:ext uri="{9D8B030D-6E8A-4147-A177-3AD203B41FA5}">
                      <a16:colId xmlns:a16="http://schemas.microsoft.com/office/drawing/2014/main" val="783053134"/>
                    </a:ext>
                  </a:extLst>
                </a:gridCol>
                <a:gridCol w="2777832">
                  <a:extLst>
                    <a:ext uri="{9D8B030D-6E8A-4147-A177-3AD203B41FA5}">
                      <a16:colId xmlns:a16="http://schemas.microsoft.com/office/drawing/2014/main" val="1045150186"/>
                    </a:ext>
                  </a:extLst>
                </a:gridCol>
                <a:gridCol w="2103119">
                  <a:extLst>
                    <a:ext uri="{9D8B030D-6E8A-4147-A177-3AD203B41FA5}">
                      <a16:colId xmlns:a16="http://schemas.microsoft.com/office/drawing/2014/main" val="890038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Beispiel: 50-jährige Maximalpuls = 172 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Prozent vom Maximalpuls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Intensität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Wirkung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Zone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835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86 – 103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50 – 60%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Sehr leicht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Ideal für Anfänger, fördert Grundfitness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Gesundheitszone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0580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103 – 120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60 – 70%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Leicht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Verbessert Stoffwechsel und Ausdauer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Fettverbrennungs-zone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394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120 – 137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70 – 80%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Moderat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Optimal für Ausdaueraufbau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Ende der aeroben Zone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2843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bg1"/>
                          </a:solidFill>
                        </a:rPr>
                        <a:t>137 – 154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bg1"/>
                          </a:solidFill>
                        </a:rPr>
                        <a:t>80 – 90%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bg1"/>
                          </a:solidFill>
                        </a:rPr>
                        <a:t>Intensiv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bg1"/>
                          </a:solidFill>
                        </a:rPr>
                        <a:t>Verbessert Geschwindigkeit und Leistung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bg1"/>
                          </a:solidFill>
                        </a:rPr>
                        <a:t>Anfang der anaeroben Zone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7742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bg1"/>
                          </a:solidFill>
                        </a:rPr>
                        <a:t>154 – 172 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bg1"/>
                          </a:solidFill>
                        </a:rPr>
                        <a:t>90 – 100%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bg1"/>
                          </a:solidFill>
                        </a:rPr>
                        <a:t>Sehr hart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bg1"/>
                          </a:solidFill>
                        </a:rPr>
                        <a:t>Nur für erfahrene Sportler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bg1"/>
                          </a:solidFill>
                        </a:rPr>
                        <a:t>Maximalzone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809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83151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Plus-Size-Frau prüft den Puls nach einem Outdoor-Cardio-Training - Lizenzfrei 25-29 Jahre Stock-Foto">
            <a:extLst>
              <a:ext uri="{FF2B5EF4-FFF2-40B4-BE49-F238E27FC236}">
                <a16:creationId xmlns:a16="http://schemas.microsoft.com/office/drawing/2014/main" id="{325DD66C-1E0B-D88B-977D-EFB424A500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r="38795"/>
          <a:stretch>
            <a:fillRect/>
          </a:stretch>
        </p:blipFill>
        <p:spPr>
          <a:xfrm>
            <a:off x="5099353" y="0"/>
            <a:ext cx="7092647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65E2430-FF91-B54F-1F54-12D105E47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Puls messen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040438-87A5-2DED-C525-9F0D2F2BD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26382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DE" sz="2000" b="1" dirty="0"/>
              <a:t>Pulsmessung hilft …</a:t>
            </a:r>
          </a:p>
          <a:p>
            <a:r>
              <a:rPr lang="de-DE" sz="2000" dirty="0"/>
              <a:t>… </a:t>
            </a:r>
            <a:r>
              <a:rPr lang="de-DE" sz="2000" b="1" dirty="0">
                <a:solidFill>
                  <a:schemeClr val="accent5"/>
                </a:solidFill>
              </a:rPr>
              <a:t>Überlastungen</a:t>
            </a:r>
            <a:r>
              <a:rPr lang="de-DE" sz="2000" dirty="0"/>
              <a:t> zu </a:t>
            </a:r>
            <a:r>
              <a:rPr lang="de-DE" sz="2100" b="1" dirty="0">
                <a:solidFill>
                  <a:schemeClr val="accent5"/>
                </a:solidFill>
              </a:rPr>
              <a:t>vermeiden</a:t>
            </a:r>
          </a:p>
          <a:p>
            <a:r>
              <a:rPr lang="de-DE" sz="2000" dirty="0"/>
              <a:t>… optimale </a:t>
            </a:r>
            <a:r>
              <a:rPr lang="de-DE" sz="2100" b="1" dirty="0">
                <a:solidFill>
                  <a:schemeClr val="accent5"/>
                </a:solidFill>
              </a:rPr>
              <a:t>Steuerung</a:t>
            </a:r>
            <a:r>
              <a:rPr lang="de-DE" sz="2000" dirty="0"/>
              <a:t> von Trainingseinheiten</a:t>
            </a:r>
          </a:p>
          <a:p>
            <a:r>
              <a:rPr lang="de-DE" sz="2000" dirty="0"/>
              <a:t>… in der </a:t>
            </a:r>
            <a:r>
              <a:rPr lang="de-DE" sz="2100" b="1" dirty="0">
                <a:solidFill>
                  <a:schemeClr val="accent5"/>
                </a:solidFill>
              </a:rPr>
              <a:t>Fettverbrennungszone</a:t>
            </a:r>
            <a:r>
              <a:rPr lang="de-DE" sz="2000" dirty="0"/>
              <a:t> zu bleiben</a:t>
            </a:r>
          </a:p>
          <a:p>
            <a:r>
              <a:rPr lang="de-DE" sz="2000" dirty="0"/>
              <a:t>… </a:t>
            </a:r>
            <a:r>
              <a:rPr lang="de-DE" sz="2100" b="1" dirty="0">
                <a:solidFill>
                  <a:schemeClr val="accent5"/>
                </a:solidFill>
              </a:rPr>
              <a:t>Fortschritte</a:t>
            </a:r>
            <a:r>
              <a:rPr lang="de-DE" sz="2000" dirty="0"/>
              <a:t> sichtbar machen</a:t>
            </a:r>
          </a:p>
          <a:p>
            <a:pPr marL="0" indent="0">
              <a:buNone/>
            </a:pPr>
            <a:r>
              <a:rPr lang="de-DE" sz="2000" b="1" dirty="0"/>
              <a:t>Per Hand</a:t>
            </a:r>
          </a:p>
          <a:p>
            <a:r>
              <a:rPr lang="de-DE" sz="2000" dirty="0"/>
              <a:t>Legen Sie Ihren Zeige- und Mittelfinder auf die </a:t>
            </a:r>
            <a:r>
              <a:rPr lang="de-DE" sz="2100" b="1" dirty="0">
                <a:solidFill>
                  <a:schemeClr val="accent5"/>
                </a:solidFill>
              </a:rPr>
              <a:t>Halsschlagader</a:t>
            </a:r>
          </a:p>
          <a:p>
            <a:r>
              <a:rPr lang="de-DE" sz="2000" dirty="0"/>
              <a:t>Stellen Sie sich einen </a:t>
            </a:r>
            <a:r>
              <a:rPr lang="de-DE" sz="2000" dirty="0" err="1"/>
              <a:t>Timer</a:t>
            </a:r>
            <a:r>
              <a:rPr lang="de-DE" sz="2000" dirty="0"/>
              <a:t> mit </a:t>
            </a:r>
            <a:r>
              <a:rPr lang="de-DE" sz="2100" b="1" dirty="0">
                <a:solidFill>
                  <a:schemeClr val="accent5"/>
                </a:solidFill>
              </a:rPr>
              <a:t>10</a:t>
            </a:r>
            <a:r>
              <a:rPr lang="de-DE" sz="2000" dirty="0"/>
              <a:t> </a:t>
            </a:r>
            <a:r>
              <a:rPr lang="de-DE" sz="2100" b="1" dirty="0">
                <a:solidFill>
                  <a:schemeClr val="accent5"/>
                </a:solidFill>
              </a:rPr>
              <a:t>Sekunden</a:t>
            </a:r>
          </a:p>
          <a:p>
            <a:r>
              <a:rPr lang="de-DE" sz="2100" b="1" dirty="0">
                <a:solidFill>
                  <a:schemeClr val="accent5"/>
                </a:solidFill>
              </a:rPr>
              <a:t>Zählen</a:t>
            </a:r>
            <a:r>
              <a:rPr lang="de-DE" sz="2000" dirty="0"/>
              <a:t> Sie in dieser Zeit die </a:t>
            </a:r>
            <a:r>
              <a:rPr lang="de-DE" sz="2100" b="1" dirty="0">
                <a:solidFill>
                  <a:schemeClr val="accent5"/>
                </a:solidFill>
              </a:rPr>
              <a:t>Anzahl</a:t>
            </a:r>
            <a:r>
              <a:rPr lang="de-DE" sz="2000" dirty="0"/>
              <a:t> Ihrer </a:t>
            </a:r>
            <a:r>
              <a:rPr lang="de-DE" sz="2100" b="1" dirty="0">
                <a:solidFill>
                  <a:schemeClr val="accent5"/>
                </a:solidFill>
              </a:rPr>
              <a:t>Herzschläge</a:t>
            </a:r>
          </a:p>
          <a:p>
            <a:r>
              <a:rPr lang="de-DE" sz="2000" dirty="0"/>
              <a:t>Nehmen Sie das Ergebnis und </a:t>
            </a:r>
            <a:r>
              <a:rPr lang="de-DE" sz="2100" b="1" dirty="0">
                <a:solidFill>
                  <a:schemeClr val="accent5"/>
                </a:solidFill>
              </a:rPr>
              <a:t>multiplizieren</a:t>
            </a:r>
            <a:r>
              <a:rPr lang="de-DE" sz="2000" dirty="0"/>
              <a:t> Sie es </a:t>
            </a:r>
            <a:r>
              <a:rPr lang="de-DE" sz="2100" b="1" dirty="0">
                <a:solidFill>
                  <a:schemeClr val="accent5"/>
                </a:solidFill>
              </a:rPr>
              <a:t>mit 6</a:t>
            </a:r>
          </a:p>
          <a:p>
            <a:pPr marL="0" indent="0">
              <a:buNone/>
            </a:pPr>
            <a:r>
              <a:rPr lang="de-DE" sz="2000" b="1" dirty="0"/>
              <a:t>Digitale Helfer</a:t>
            </a:r>
          </a:p>
          <a:p>
            <a:r>
              <a:rPr lang="de-DE" sz="2000" dirty="0"/>
              <a:t>Pulsuhr, Fitnessarmband, Smartwatch</a:t>
            </a:r>
          </a:p>
          <a:p>
            <a:endParaRPr lang="de-DE" sz="20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7D91D45-C856-EBF7-48F5-09A8FD4564EC}"/>
              </a:ext>
            </a:extLst>
          </p:cNvPr>
          <p:cNvSpPr txBox="1"/>
          <p:nvPr/>
        </p:nvSpPr>
        <p:spPr>
          <a:xfrm>
            <a:off x="5439229" y="6992937"/>
            <a:ext cx="6146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https://www.istockphoto.com/de/foto/plus-size-frau-pr%C3%BCft-den-puls-nach-einem-outdoor-cardio-training-gm2283829604-695669789</a:t>
            </a:r>
          </a:p>
        </p:txBody>
      </p:sp>
    </p:spTree>
    <p:extLst>
      <p:ext uri="{BB962C8B-B14F-4D97-AF65-F5344CB8AC3E}">
        <p14:creationId xmlns:p14="http://schemas.microsoft.com/office/powerpoint/2010/main" val="37409438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2E22F-71BE-1BFE-2D62-85D45DA5F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DDA260-C3E3-56ED-379C-9700657D5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MOVE-Challenge: Meine Gewichtskurve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59A6A98-ADF1-E566-D109-F68C7CAC0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4A64DAF-4A1A-D75B-188F-115AA1414F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604"/>
          <a:stretch>
            <a:fillRect/>
          </a:stretch>
        </p:blipFill>
        <p:spPr>
          <a:xfrm>
            <a:off x="1551214" y="1887419"/>
            <a:ext cx="8460029" cy="4829066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5B1D1425-0C7C-413A-BEAC-C598B754F725}"/>
              </a:ext>
            </a:extLst>
          </p:cNvPr>
          <p:cNvSpPr txBox="1"/>
          <p:nvPr/>
        </p:nvSpPr>
        <p:spPr>
          <a:xfrm>
            <a:off x="591459" y="13719"/>
            <a:ext cx="5861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An dieser Stelle bitte nur die Kurve bis Woche 28 zeichnen</a:t>
            </a:r>
          </a:p>
        </p:txBody>
      </p:sp>
    </p:spTree>
    <p:extLst>
      <p:ext uri="{BB962C8B-B14F-4D97-AF65-F5344CB8AC3E}">
        <p14:creationId xmlns:p14="http://schemas.microsoft.com/office/powerpoint/2010/main" val="8807492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8B0A1-0D21-9880-7811-75E8A92A1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A37659-CD06-54CD-E2AF-9D250443B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MOVE-Challenge: Meine Zufriedenheit</a:t>
            </a:r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6F9DB8AB-82A0-C40E-A392-A7CB267B43C3}"/>
              </a:ext>
            </a:extLst>
          </p:cNvPr>
          <p:cNvGraphicFramePr>
            <a:graphicFrameLocks noGrp="1"/>
          </p:cNvGraphicFramePr>
          <p:nvPr/>
        </p:nvGraphicFramePr>
        <p:xfrm>
          <a:off x="972453" y="1902959"/>
          <a:ext cx="10247094" cy="370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4119">
                  <a:extLst>
                    <a:ext uri="{9D8B030D-6E8A-4147-A177-3AD203B41FA5}">
                      <a16:colId xmlns:a16="http://schemas.microsoft.com/office/drawing/2014/main" val="2233812032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529999955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2088661982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356711527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2358358217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516678340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4290971518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34482539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93090912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99882858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006876811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4257751211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82921335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417062132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64598070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068102886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297515818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188515599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363442117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87642454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499759990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653499916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395168006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045726218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400441659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582085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205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341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313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882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642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116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98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441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696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638595"/>
                  </a:ext>
                </a:extLst>
              </a:tr>
            </a:tbl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CA254067-8E7E-ED4E-4294-C9DD91C2AA36}"/>
              </a:ext>
            </a:extLst>
          </p:cNvPr>
          <p:cNvSpPr txBox="1"/>
          <p:nvPr/>
        </p:nvSpPr>
        <p:spPr>
          <a:xfrm>
            <a:off x="478972" y="1690688"/>
            <a:ext cx="609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accent5"/>
                </a:solidFill>
              </a:rPr>
              <a:t>10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9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8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7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6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5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4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3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2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1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0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D15C2E0-98F9-D433-E98D-3AB04E4054DC}"/>
              </a:ext>
            </a:extLst>
          </p:cNvPr>
          <p:cNvSpPr txBox="1"/>
          <p:nvPr/>
        </p:nvSpPr>
        <p:spPr>
          <a:xfrm>
            <a:off x="11152415" y="1690688"/>
            <a:ext cx="609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accent4"/>
                </a:solidFill>
              </a:rPr>
              <a:t>10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9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8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7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6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5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4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3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2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1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0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B90D6A8E-EF89-4329-2213-7E01F2BFE810}"/>
              </a:ext>
            </a:extLst>
          </p:cNvPr>
          <p:cNvSpPr txBox="1"/>
          <p:nvPr/>
        </p:nvSpPr>
        <p:spPr>
          <a:xfrm rot="16200000">
            <a:off x="-1749373" y="3522736"/>
            <a:ext cx="431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5"/>
                </a:solidFill>
              </a:rPr>
              <a:t>Zufriedenheit mit meinem Essverhalten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43DDED60-80A0-885D-6A2C-9351197A6ABF}"/>
              </a:ext>
            </a:extLst>
          </p:cNvPr>
          <p:cNvSpPr txBox="1"/>
          <p:nvPr/>
        </p:nvSpPr>
        <p:spPr>
          <a:xfrm rot="5400000">
            <a:off x="9216171" y="3583514"/>
            <a:ext cx="5138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4"/>
                </a:solidFill>
              </a:rPr>
              <a:t>Zufriedenheit mit meinem Bewegungsverhalten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CFEC8AB3-012E-77BD-680F-DB45155C05E2}"/>
              </a:ext>
            </a:extLst>
          </p:cNvPr>
          <p:cNvSpPr txBox="1"/>
          <p:nvPr/>
        </p:nvSpPr>
        <p:spPr>
          <a:xfrm>
            <a:off x="838200" y="6012412"/>
            <a:ext cx="881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Woche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6F3C970F-FC42-D089-7C65-4DA275141FD0}"/>
              </a:ext>
            </a:extLst>
          </p:cNvPr>
          <p:cNvSpPr txBox="1"/>
          <p:nvPr/>
        </p:nvSpPr>
        <p:spPr>
          <a:xfrm>
            <a:off x="591459" y="13719"/>
            <a:ext cx="5861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An dieser Stelle bitte nur die Kurve bis Woche 28 zeichnen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95D14D57-6AD9-95A3-EC38-406D25ADE207}"/>
              </a:ext>
            </a:extLst>
          </p:cNvPr>
          <p:cNvSpPr txBox="1"/>
          <p:nvPr/>
        </p:nvSpPr>
        <p:spPr>
          <a:xfrm>
            <a:off x="8584153" y="-5019"/>
            <a:ext cx="36078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Dieses Arbeitsblatt 2-mal erstellen</a:t>
            </a:r>
          </a:p>
          <a:p>
            <a:pPr marL="342900" indent="-342900">
              <a:buAutoNum type="arabicParenR"/>
            </a:pPr>
            <a:r>
              <a:rPr lang="de-DE" i="1" dirty="0">
                <a:solidFill>
                  <a:srgbClr val="FF0000"/>
                </a:solidFill>
              </a:rPr>
              <a:t>0-26. Woche</a:t>
            </a:r>
          </a:p>
          <a:p>
            <a:pPr marL="342900" indent="-342900">
              <a:buAutoNum type="arabicParenR"/>
            </a:pPr>
            <a:r>
              <a:rPr lang="de-DE" i="1" dirty="0">
                <a:solidFill>
                  <a:srgbClr val="FF0000"/>
                </a:solidFill>
              </a:rPr>
              <a:t>27-52. Woche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1B12DBA-CA0B-A7F7-0A66-71124A441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69" y="5509772"/>
            <a:ext cx="10843850" cy="671799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D524874E-C68D-C3E3-ED29-F1D3CCA77649}"/>
              </a:ext>
            </a:extLst>
          </p:cNvPr>
          <p:cNvSpPr/>
          <p:nvPr/>
        </p:nvSpPr>
        <p:spPr>
          <a:xfrm>
            <a:off x="968829" y="1850571"/>
            <a:ext cx="10276114" cy="1545772"/>
          </a:xfrm>
          <a:custGeom>
            <a:avLst/>
            <a:gdLst>
              <a:gd name="csX0" fmla="*/ 0 w 10276114"/>
              <a:gd name="csY0" fmla="*/ 440872 h 1545772"/>
              <a:gd name="csX1" fmla="*/ 81642 w 10276114"/>
              <a:gd name="csY1" fmla="*/ 337458 h 1545772"/>
              <a:gd name="csX2" fmla="*/ 125185 w 10276114"/>
              <a:gd name="csY2" fmla="*/ 293915 h 1545772"/>
              <a:gd name="csX3" fmla="*/ 163285 w 10276114"/>
              <a:gd name="csY3" fmla="*/ 239486 h 1545772"/>
              <a:gd name="csX4" fmla="*/ 217714 w 10276114"/>
              <a:gd name="csY4" fmla="*/ 174172 h 1545772"/>
              <a:gd name="csX5" fmla="*/ 239485 w 10276114"/>
              <a:gd name="csY5" fmla="*/ 141515 h 1545772"/>
              <a:gd name="csX6" fmla="*/ 255814 w 10276114"/>
              <a:gd name="csY6" fmla="*/ 114300 h 1545772"/>
              <a:gd name="csX7" fmla="*/ 283028 w 10276114"/>
              <a:gd name="csY7" fmla="*/ 97972 h 1545772"/>
              <a:gd name="csX8" fmla="*/ 304800 w 10276114"/>
              <a:gd name="csY8" fmla="*/ 70758 h 1545772"/>
              <a:gd name="csX9" fmla="*/ 342900 w 10276114"/>
              <a:gd name="csY9" fmla="*/ 43543 h 1545772"/>
              <a:gd name="csX10" fmla="*/ 359228 w 10276114"/>
              <a:gd name="csY10" fmla="*/ 38100 h 1545772"/>
              <a:gd name="csX11" fmla="*/ 462642 w 10276114"/>
              <a:gd name="csY11" fmla="*/ 48986 h 1545772"/>
              <a:gd name="csX12" fmla="*/ 500742 w 10276114"/>
              <a:gd name="csY12" fmla="*/ 54429 h 1545772"/>
              <a:gd name="csX13" fmla="*/ 533400 w 10276114"/>
              <a:gd name="csY13" fmla="*/ 59872 h 1545772"/>
              <a:gd name="csX14" fmla="*/ 696685 w 10276114"/>
              <a:gd name="csY14" fmla="*/ 65315 h 1545772"/>
              <a:gd name="csX15" fmla="*/ 762000 w 10276114"/>
              <a:gd name="csY15" fmla="*/ 76200 h 1545772"/>
              <a:gd name="csX16" fmla="*/ 783771 w 10276114"/>
              <a:gd name="csY16" fmla="*/ 87086 h 1545772"/>
              <a:gd name="csX17" fmla="*/ 816428 w 10276114"/>
              <a:gd name="csY17" fmla="*/ 174172 h 1545772"/>
              <a:gd name="csX18" fmla="*/ 838200 w 10276114"/>
              <a:gd name="csY18" fmla="*/ 206829 h 1545772"/>
              <a:gd name="csX19" fmla="*/ 870857 w 10276114"/>
              <a:gd name="csY19" fmla="*/ 359229 h 1545772"/>
              <a:gd name="csX20" fmla="*/ 887185 w 10276114"/>
              <a:gd name="csY20" fmla="*/ 440872 h 1545772"/>
              <a:gd name="csX21" fmla="*/ 914400 w 10276114"/>
              <a:gd name="csY21" fmla="*/ 620486 h 1545772"/>
              <a:gd name="csX22" fmla="*/ 936171 w 10276114"/>
              <a:gd name="csY22" fmla="*/ 729343 h 1545772"/>
              <a:gd name="csX23" fmla="*/ 947057 w 10276114"/>
              <a:gd name="csY23" fmla="*/ 800100 h 1545772"/>
              <a:gd name="csX24" fmla="*/ 968828 w 10276114"/>
              <a:gd name="csY24" fmla="*/ 876300 h 1545772"/>
              <a:gd name="csX25" fmla="*/ 1006928 w 10276114"/>
              <a:gd name="csY25" fmla="*/ 1066800 h 1545772"/>
              <a:gd name="csX26" fmla="*/ 1017814 w 10276114"/>
              <a:gd name="csY26" fmla="*/ 1148443 h 1545772"/>
              <a:gd name="csX27" fmla="*/ 1072242 w 10276114"/>
              <a:gd name="csY27" fmla="*/ 1328058 h 1545772"/>
              <a:gd name="csX28" fmla="*/ 1094014 w 10276114"/>
              <a:gd name="csY28" fmla="*/ 1371600 h 1545772"/>
              <a:gd name="csX29" fmla="*/ 1132114 w 10276114"/>
              <a:gd name="csY29" fmla="*/ 1442358 h 1545772"/>
              <a:gd name="csX30" fmla="*/ 1143000 w 10276114"/>
              <a:gd name="csY30" fmla="*/ 1469572 h 1545772"/>
              <a:gd name="csX31" fmla="*/ 1164771 w 10276114"/>
              <a:gd name="csY31" fmla="*/ 1502229 h 1545772"/>
              <a:gd name="csX32" fmla="*/ 1170214 w 10276114"/>
              <a:gd name="csY32" fmla="*/ 1524000 h 1545772"/>
              <a:gd name="csX33" fmla="*/ 1191985 w 10276114"/>
              <a:gd name="csY33" fmla="*/ 1529443 h 1545772"/>
              <a:gd name="csX34" fmla="*/ 1257300 w 10276114"/>
              <a:gd name="csY34" fmla="*/ 1540329 h 1545772"/>
              <a:gd name="csX35" fmla="*/ 1562100 w 10276114"/>
              <a:gd name="csY35" fmla="*/ 1545772 h 1545772"/>
              <a:gd name="csX36" fmla="*/ 1665514 w 10276114"/>
              <a:gd name="csY36" fmla="*/ 1453243 h 1545772"/>
              <a:gd name="csX37" fmla="*/ 1736271 w 10276114"/>
              <a:gd name="csY37" fmla="*/ 1382486 h 1545772"/>
              <a:gd name="csX38" fmla="*/ 1915885 w 10276114"/>
              <a:gd name="csY38" fmla="*/ 1240972 h 1545772"/>
              <a:gd name="csX39" fmla="*/ 1964871 w 10276114"/>
              <a:gd name="csY39" fmla="*/ 1191986 h 1545772"/>
              <a:gd name="csX40" fmla="*/ 2090057 w 10276114"/>
              <a:gd name="csY40" fmla="*/ 952500 h 1545772"/>
              <a:gd name="csX41" fmla="*/ 2198914 w 10276114"/>
              <a:gd name="csY41" fmla="*/ 734786 h 1545772"/>
              <a:gd name="csX42" fmla="*/ 2329542 w 10276114"/>
              <a:gd name="csY42" fmla="*/ 489858 h 1545772"/>
              <a:gd name="csX43" fmla="*/ 2345871 w 10276114"/>
              <a:gd name="csY43" fmla="*/ 451758 h 1545772"/>
              <a:gd name="csX44" fmla="*/ 2378528 w 10276114"/>
              <a:gd name="csY44" fmla="*/ 402772 h 1545772"/>
              <a:gd name="csX45" fmla="*/ 2449285 w 10276114"/>
              <a:gd name="csY45" fmla="*/ 538843 h 1545772"/>
              <a:gd name="csX46" fmla="*/ 2569028 w 10276114"/>
              <a:gd name="csY46" fmla="*/ 772886 h 1545772"/>
              <a:gd name="csX47" fmla="*/ 2601685 w 10276114"/>
              <a:gd name="csY47" fmla="*/ 838200 h 1545772"/>
              <a:gd name="csX48" fmla="*/ 2639785 w 10276114"/>
              <a:gd name="csY48" fmla="*/ 914400 h 1545772"/>
              <a:gd name="csX49" fmla="*/ 2650671 w 10276114"/>
              <a:gd name="csY49" fmla="*/ 947058 h 1545772"/>
              <a:gd name="csX50" fmla="*/ 2661557 w 10276114"/>
              <a:gd name="csY50" fmla="*/ 963386 h 1545772"/>
              <a:gd name="csX51" fmla="*/ 2683328 w 10276114"/>
              <a:gd name="csY51" fmla="*/ 1006929 h 1545772"/>
              <a:gd name="csX52" fmla="*/ 2699657 w 10276114"/>
              <a:gd name="csY52" fmla="*/ 1039586 h 1545772"/>
              <a:gd name="csX53" fmla="*/ 2721428 w 10276114"/>
              <a:gd name="csY53" fmla="*/ 1061358 h 1545772"/>
              <a:gd name="csX54" fmla="*/ 2737757 w 10276114"/>
              <a:gd name="csY54" fmla="*/ 1099458 h 1545772"/>
              <a:gd name="csX55" fmla="*/ 2743200 w 10276114"/>
              <a:gd name="csY55" fmla="*/ 1121229 h 1545772"/>
              <a:gd name="csX56" fmla="*/ 2759528 w 10276114"/>
              <a:gd name="csY56" fmla="*/ 1132115 h 1545772"/>
              <a:gd name="csX57" fmla="*/ 2781300 w 10276114"/>
              <a:gd name="csY57" fmla="*/ 1164772 h 1545772"/>
              <a:gd name="csX58" fmla="*/ 2922814 w 10276114"/>
              <a:gd name="csY58" fmla="*/ 1034143 h 1545772"/>
              <a:gd name="csX59" fmla="*/ 2982685 w 10276114"/>
              <a:gd name="csY59" fmla="*/ 974272 h 1545772"/>
              <a:gd name="csX60" fmla="*/ 3118757 w 10276114"/>
              <a:gd name="csY60" fmla="*/ 870858 h 1545772"/>
              <a:gd name="csX61" fmla="*/ 3129642 w 10276114"/>
              <a:gd name="csY61" fmla="*/ 854529 h 1545772"/>
              <a:gd name="csX62" fmla="*/ 3260271 w 10276114"/>
              <a:gd name="csY62" fmla="*/ 604158 h 1545772"/>
              <a:gd name="csX63" fmla="*/ 3390900 w 10276114"/>
              <a:gd name="csY63" fmla="*/ 299358 h 1545772"/>
              <a:gd name="csX64" fmla="*/ 3434442 w 10276114"/>
              <a:gd name="csY64" fmla="*/ 206829 h 1545772"/>
              <a:gd name="csX65" fmla="*/ 3467100 w 10276114"/>
              <a:gd name="csY65" fmla="*/ 136072 h 1545772"/>
              <a:gd name="csX66" fmla="*/ 3521528 w 10276114"/>
              <a:gd name="csY66" fmla="*/ 38100 h 1545772"/>
              <a:gd name="csX67" fmla="*/ 3526971 w 10276114"/>
              <a:gd name="csY67" fmla="*/ 21772 h 1545772"/>
              <a:gd name="csX68" fmla="*/ 3663042 w 10276114"/>
              <a:gd name="csY68" fmla="*/ 119743 h 1545772"/>
              <a:gd name="csX69" fmla="*/ 3810000 w 10276114"/>
              <a:gd name="csY69" fmla="*/ 234043 h 1545772"/>
              <a:gd name="csX70" fmla="*/ 3869871 w 10276114"/>
              <a:gd name="csY70" fmla="*/ 299358 h 1545772"/>
              <a:gd name="csX71" fmla="*/ 3880757 w 10276114"/>
              <a:gd name="csY71" fmla="*/ 315686 h 1545772"/>
              <a:gd name="csX72" fmla="*/ 3918857 w 10276114"/>
              <a:gd name="csY72" fmla="*/ 359229 h 1545772"/>
              <a:gd name="csX73" fmla="*/ 3940628 w 10276114"/>
              <a:gd name="csY73" fmla="*/ 386443 h 1545772"/>
              <a:gd name="csX74" fmla="*/ 3951514 w 10276114"/>
              <a:gd name="csY74" fmla="*/ 402772 h 1545772"/>
              <a:gd name="csX75" fmla="*/ 4147457 w 10276114"/>
              <a:gd name="csY75" fmla="*/ 566058 h 1545772"/>
              <a:gd name="csX76" fmla="*/ 4191000 w 10276114"/>
              <a:gd name="csY76" fmla="*/ 609600 h 1545772"/>
              <a:gd name="csX77" fmla="*/ 4229100 w 10276114"/>
              <a:gd name="csY77" fmla="*/ 636815 h 1545772"/>
              <a:gd name="csX78" fmla="*/ 4267200 w 10276114"/>
              <a:gd name="csY78" fmla="*/ 691243 h 1545772"/>
              <a:gd name="csX79" fmla="*/ 4299857 w 10276114"/>
              <a:gd name="csY79" fmla="*/ 713015 h 1545772"/>
              <a:gd name="csX80" fmla="*/ 4337957 w 10276114"/>
              <a:gd name="csY80" fmla="*/ 745672 h 1545772"/>
              <a:gd name="csX81" fmla="*/ 4724400 w 10276114"/>
              <a:gd name="csY81" fmla="*/ 751115 h 1545772"/>
              <a:gd name="csX82" fmla="*/ 4925785 w 10276114"/>
              <a:gd name="csY82" fmla="*/ 560615 h 1545772"/>
              <a:gd name="csX83" fmla="*/ 5034642 w 10276114"/>
              <a:gd name="csY83" fmla="*/ 484415 h 1545772"/>
              <a:gd name="csX84" fmla="*/ 5099957 w 10276114"/>
              <a:gd name="csY84" fmla="*/ 435429 h 1545772"/>
              <a:gd name="csX85" fmla="*/ 5143500 w 10276114"/>
              <a:gd name="csY85" fmla="*/ 402772 h 1545772"/>
              <a:gd name="csX86" fmla="*/ 5197928 w 10276114"/>
              <a:gd name="csY86" fmla="*/ 326572 h 1545772"/>
              <a:gd name="csX87" fmla="*/ 5252357 w 10276114"/>
              <a:gd name="csY87" fmla="*/ 272143 h 1545772"/>
              <a:gd name="csX88" fmla="*/ 5355771 w 10276114"/>
              <a:gd name="csY88" fmla="*/ 185058 h 1545772"/>
              <a:gd name="csX89" fmla="*/ 5437414 w 10276114"/>
              <a:gd name="csY89" fmla="*/ 103415 h 1545772"/>
              <a:gd name="csX90" fmla="*/ 5453742 w 10276114"/>
              <a:gd name="csY90" fmla="*/ 87086 h 1545772"/>
              <a:gd name="csX91" fmla="*/ 5475514 w 10276114"/>
              <a:gd name="csY91" fmla="*/ 76200 h 1545772"/>
              <a:gd name="csX92" fmla="*/ 5513614 w 10276114"/>
              <a:gd name="csY92" fmla="*/ 152400 h 1545772"/>
              <a:gd name="csX93" fmla="*/ 5617028 w 10276114"/>
              <a:gd name="csY93" fmla="*/ 321129 h 1545772"/>
              <a:gd name="csX94" fmla="*/ 5736771 w 10276114"/>
              <a:gd name="csY94" fmla="*/ 582386 h 1545772"/>
              <a:gd name="csX95" fmla="*/ 5812971 w 10276114"/>
              <a:gd name="csY95" fmla="*/ 772886 h 1545772"/>
              <a:gd name="csX96" fmla="*/ 5867400 w 10276114"/>
              <a:gd name="csY96" fmla="*/ 903515 h 1545772"/>
              <a:gd name="csX97" fmla="*/ 5910942 w 10276114"/>
              <a:gd name="csY97" fmla="*/ 1001486 h 1545772"/>
              <a:gd name="csX98" fmla="*/ 5932714 w 10276114"/>
              <a:gd name="csY98" fmla="*/ 1050472 h 1545772"/>
              <a:gd name="csX99" fmla="*/ 6161314 w 10276114"/>
              <a:gd name="csY99" fmla="*/ 892629 h 1545772"/>
              <a:gd name="csX100" fmla="*/ 6204857 w 10276114"/>
              <a:gd name="csY100" fmla="*/ 859972 h 1545772"/>
              <a:gd name="csX101" fmla="*/ 6275614 w 10276114"/>
              <a:gd name="csY101" fmla="*/ 789215 h 1545772"/>
              <a:gd name="csX102" fmla="*/ 6291942 w 10276114"/>
              <a:gd name="csY102" fmla="*/ 772886 h 1545772"/>
              <a:gd name="csX103" fmla="*/ 6765471 w 10276114"/>
              <a:gd name="csY103" fmla="*/ 745672 h 1545772"/>
              <a:gd name="csX104" fmla="*/ 6868885 w 10276114"/>
              <a:gd name="csY104" fmla="*/ 609600 h 1545772"/>
              <a:gd name="csX105" fmla="*/ 6923314 w 10276114"/>
              <a:gd name="csY105" fmla="*/ 527958 h 1545772"/>
              <a:gd name="csX106" fmla="*/ 6988628 w 10276114"/>
              <a:gd name="csY106" fmla="*/ 462643 h 1545772"/>
              <a:gd name="csX107" fmla="*/ 7048500 w 10276114"/>
              <a:gd name="csY107" fmla="*/ 375558 h 1545772"/>
              <a:gd name="csX108" fmla="*/ 7081157 w 10276114"/>
              <a:gd name="csY108" fmla="*/ 353786 h 1545772"/>
              <a:gd name="csX109" fmla="*/ 7113814 w 10276114"/>
              <a:gd name="csY109" fmla="*/ 326572 h 1545772"/>
              <a:gd name="csX110" fmla="*/ 7233557 w 10276114"/>
              <a:gd name="csY110" fmla="*/ 174172 h 1545772"/>
              <a:gd name="csX111" fmla="*/ 7342414 w 10276114"/>
              <a:gd name="csY111" fmla="*/ 76200 h 1545772"/>
              <a:gd name="csX112" fmla="*/ 7375071 w 10276114"/>
              <a:gd name="csY112" fmla="*/ 38100 h 1545772"/>
              <a:gd name="csX113" fmla="*/ 7391400 w 10276114"/>
              <a:gd name="csY113" fmla="*/ 27215 h 1545772"/>
              <a:gd name="csX114" fmla="*/ 7434942 w 10276114"/>
              <a:gd name="csY114" fmla="*/ 0 h 1545772"/>
              <a:gd name="csX115" fmla="*/ 7658100 w 10276114"/>
              <a:gd name="csY115" fmla="*/ 195943 h 1545772"/>
              <a:gd name="csX116" fmla="*/ 7701642 w 10276114"/>
              <a:gd name="csY116" fmla="*/ 234043 h 1545772"/>
              <a:gd name="csX117" fmla="*/ 7756071 w 10276114"/>
              <a:gd name="csY117" fmla="*/ 283029 h 1545772"/>
              <a:gd name="csX118" fmla="*/ 7788728 w 10276114"/>
              <a:gd name="csY118" fmla="*/ 337458 h 1545772"/>
              <a:gd name="csX119" fmla="*/ 7815942 w 10276114"/>
              <a:gd name="csY119" fmla="*/ 375558 h 1545772"/>
              <a:gd name="csX120" fmla="*/ 7826828 w 10276114"/>
              <a:gd name="csY120" fmla="*/ 397329 h 1545772"/>
              <a:gd name="csX121" fmla="*/ 7875814 w 10276114"/>
              <a:gd name="csY121" fmla="*/ 424543 h 1545772"/>
              <a:gd name="csX122" fmla="*/ 8343900 w 10276114"/>
              <a:gd name="csY122" fmla="*/ 413658 h 1545772"/>
              <a:gd name="csX123" fmla="*/ 8528957 w 10276114"/>
              <a:gd name="csY123" fmla="*/ 397329 h 1545772"/>
              <a:gd name="csX124" fmla="*/ 8926285 w 10276114"/>
              <a:gd name="csY124" fmla="*/ 408215 h 1545772"/>
              <a:gd name="csX125" fmla="*/ 8958942 w 10276114"/>
              <a:gd name="csY125" fmla="*/ 413658 h 1545772"/>
              <a:gd name="csX126" fmla="*/ 9002485 w 10276114"/>
              <a:gd name="csY126" fmla="*/ 419100 h 1545772"/>
              <a:gd name="csX127" fmla="*/ 9018814 w 10276114"/>
              <a:gd name="csY127" fmla="*/ 424543 h 1545772"/>
              <a:gd name="csX128" fmla="*/ 9040585 w 10276114"/>
              <a:gd name="csY128" fmla="*/ 435429 h 1545772"/>
              <a:gd name="csX129" fmla="*/ 9138557 w 10276114"/>
              <a:gd name="csY129" fmla="*/ 342900 h 1545772"/>
              <a:gd name="csX130" fmla="*/ 9187542 w 10276114"/>
              <a:gd name="csY130" fmla="*/ 288472 h 1545772"/>
              <a:gd name="csX131" fmla="*/ 9241971 w 10276114"/>
              <a:gd name="csY131" fmla="*/ 234043 h 1545772"/>
              <a:gd name="csX132" fmla="*/ 9274628 w 10276114"/>
              <a:gd name="csY132" fmla="*/ 179615 h 1545772"/>
              <a:gd name="csX133" fmla="*/ 9323614 w 10276114"/>
              <a:gd name="csY133" fmla="*/ 130629 h 1545772"/>
              <a:gd name="csX134" fmla="*/ 9339942 w 10276114"/>
              <a:gd name="csY134" fmla="*/ 119743 h 1545772"/>
              <a:gd name="csX135" fmla="*/ 9361714 w 10276114"/>
              <a:gd name="csY135" fmla="*/ 92529 h 1545772"/>
              <a:gd name="csX136" fmla="*/ 9378042 w 10276114"/>
              <a:gd name="csY136" fmla="*/ 81643 h 1545772"/>
              <a:gd name="csX137" fmla="*/ 9416142 w 10276114"/>
              <a:gd name="csY137" fmla="*/ 54429 h 1545772"/>
              <a:gd name="csX138" fmla="*/ 9432471 w 10276114"/>
              <a:gd name="csY138" fmla="*/ 48986 h 1545772"/>
              <a:gd name="csX139" fmla="*/ 9459685 w 10276114"/>
              <a:gd name="csY139" fmla="*/ 65315 h 1545772"/>
              <a:gd name="csX140" fmla="*/ 9535885 w 10276114"/>
              <a:gd name="csY140" fmla="*/ 130629 h 1545772"/>
              <a:gd name="csX141" fmla="*/ 9557657 w 10276114"/>
              <a:gd name="csY141" fmla="*/ 168729 h 1545772"/>
              <a:gd name="csX142" fmla="*/ 9590314 w 10276114"/>
              <a:gd name="csY142" fmla="*/ 201386 h 1545772"/>
              <a:gd name="csX143" fmla="*/ 9622971 w 10276114"/>
              <a:gd name="csY143" fmla="*/ 239486 h 1545772"/>
              <a:gd name="csX144" fmla="*/ 9720942 w 10276114"/>
              <a:gd name="csY144" fmla="*/ 332015 h 1545772"/>
              <a:gd name="csX145" fmla="*/ 9759042 w 10276114"/>
              <a:gd name="csY145" fmla="*/ 386443 h 1545772"/>
              <a:gd name="csX146" fmla="*/ 9802585 w 10276114"/>
              <a:gd name="csY146" fmla="*/ 424543 h 1545772"/>
              <a:gd name="csX147" fmla="*/ 9818914 w 10276114"/>
              <a:gd name="csY147" fmla="*/ 429986 h 1545772"/>
              <a:gd name="csX148" fmla="*/ 9993085 w 10276114"/>
              <a:gd name="csY148" fmla="*/ 272143 h 1545772"/>
              <a:gd name="csX149" fmla="*/ 10063842 w 10276114"/>
              <a:gd name="csY149" fmla="*/ 223158 h 1545772"/>
              <a:gd name="csX150" fmla="*/ 10189028 w 10276114"/>
              <a:gd name="csY150" fmla="*/ 125186 h 1545772"/>
              <a:gd name="csX151" fmla="*/ 10259785 w 10276114"/>
              <a:gd name="csY151" fmla="*/ 70758 h 1545772"/>
              <a:gd name="csX152" fmla="*/ 10276114 w 10276114"/>
              <a:gd name="csY152" fmla="*/ 54429 h 15457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</a:cxnLst>
            <a:rect l="l" t="t" r="r" b="b"/>
            <a:pathLst>
              <a:path w="10276114" h="1545772">
                <a:moveTo>
                  <a:pt x="0" y="440872"/>
                </a:moveTo>
                <a:cubicBezTo>
                  <a:pt x="30854" y="389448"/>
                  <a:pt x="17937" y="407534"/>
                  <a:pt x="81642" y="337458"/>
                </a:cubicBezTo>
                <a:cubicBezTo>
                  <a:pt x="95450" y="322270"/>
                  <a:pt x="112044" y="309684"/>
                  <a:pt x="125185" y="293915"/>
                </a:cubicBezTo>
                <a:cubicBezTo>
                  <a:pt x="139363" y="276902"/>
                  <a:pt x="149744" y="257010"/>
                  <a:pt x="163285" y="239486"/>
                </a:cubicBezTo>
                <a:cubicBezTo>
                  <a:pt x="180614" y="217061"/>
                  <a:pt x="201994" y="197752"/>
                  <a:pt x="217714" y="174172"/>
                </a:cubicBezTo>
                <a:cubicBezTo>
                  <a:pt x="224971" y="163286"/>
                  <a:pt x="232461" y="152553"/>
                  <a:pt x="239485" y="141515"/>
                </a:cubicBezTo>
                <a:cubicBezTo>
                  <a:pt x="245165" y="132590"/>
                  <a:pt x="248333" y="121781"/>
                  <a:pt x="255814" y="114300"/>
                </a:cubicBezTo>
                <a:cubicBezTo>
                  <a:pt x="263294" y="106820"/>
                  <a:pt x="273957" y="103415"/>
                  <a:pt x="283028" y="97972"/>
                </a:cubicBezTo>
                <a:cubicBezTo>
                  <a:pt x="290285" y="88901"/>
                  <a:pt x="296585" y="78973"/>
                  <a:pt x="304800" y="70758"/>
                </a:cubicBezTo>
                <a:cubicBezTo>
                  <a:pt x="307267" y="68291"/>
                  <a:pt x="336717" y="46634"/>
                  <a:pt x="342900" y="43543"/>
                </a:cubicBezTo>
                <a:cubicBezTo>
                  <a:pt x="348031" y="40977"/>
                  <a:pt x="353785" y="39914"/>
                  <a:pt x="359228" y="38100"/>
                </a:cubicBezTo>
                <a:lnTo>
                  <a:pt x="462642" y="48986"/>
                </a:lnTo>
                <a:cubicBezTo>
                  <a:pt x="475372" y="50577"/>
                  <a:pt x="488062" y="52478"/>
                  <a:pt x="500742" y="54429"/>
                </a:cubicBezTo>
                <a:cubicBezTo>
                  <a:pt x="511650" y="56107"/>
                  <a:pt x="522381" y="59260"/>
                  <a:pt x="533400" y="59872"/>
                </a:cubicBezTo>
                <a:cubicBezTo>
                  <a:pt x="587775" y="62893"/>
                  <a:pt x="642257" y="63501"/>
                  <a:pt x="696685" y="65315"/>
                </a:cubicBezTo>
                <a:cubicBezTo>
                  <a:pt x="718457" y="68943"/>
                  <a:pt x="740587" y="70847"/>
                  <a:pt x="762000" y="76200"/>
                </a:cubicBezTo>
                <a:cubicBezTo>
                  <a:pt x="769871" y="78168"/>
                  <a:pt x="778703" y="80750"/>
                  <a:pt x="783771" y="87086"/>
                </a:cubicBezTo>
                <a:cubicBezTo>
                  <a:pt x="817261" y="128950"/>
                  <a:pt x="796970" y="128772"/>
                  <a:pt x="816428" y="174172"/>
                </a:cubicBezTo>
                <a:cubicBezTo>
                  <a:pt x="821582" y="186197"/>
                  <a:pt x="830943" y="195943"/>
                  <a:pt x="838200" y="206829"/>
                </a:cubicBezTo>
                <a:cubicBezTo>
                  <a:pt x="865399" y="306562"/>
                  <a:pt x="846950" y="231724"/>
                  <a:pt x="870857" y="359229"/>
                </a:cubicBezTo>
                <a:cubicBezTo>
                  <a:pt x="875972" y="386507"/>
                  <a:pt x="882622" y="413496"/>
                  <a:pt x="887185" y="440872"/>
                </a:cubicBezTo>
                <a:cubicBezTo>
                  <a:pt x="897140" y="500603"/>
                  <a:pt x="902524" y="561107"/>
                  <a:pt x="914400" y="620486"/>
                </a:cubicBezTo>
                <a:cubicBezTo>
                  <a:pt x="921657" y="656772"/>
                  <a:pt x="929551" y="692936"/>
                  <a:pt x="936171" y="729343"/>
                </a:cubicBezTo>
                <a:cubicBezTo>
                  <a:pt x="940440" y="752821"/>
                  <a:pt x="941880" y="776805"/>
                  <a:pt x="947057" y="800100"/>
                </a:cubicBezTo>
                <a:cubicBezTo>
                  <a:pt x="952787" y="825887"/>
                  <a:pt x="961571" y="850900"/>
                  <a:pt x="968828" y="876300"/>
                </a:cubicBezTo>
                <a:cubicBezTo>
                  <a:pt x="993704" y="1075300"/>
                  <a:pt x="960611" y="841830"/>
                  <a:pt x="1006928" y="1066800"/>
                </a:cubicBezTo>
                <a:cubicBezTo>
                  <a:pt x="1012464" y="1093691"/>
                  <a:pt x="1012430" y="1121521"/>
                  <a:pt x="1017814" y="1148443"/>
                </a:cubicBezTo>
                <a:cubicBezTo>
                  <a:pt x="1024352" y="1181134"/>
                  <a:pt x="1060137" y="1303848"/>
                  <a:pt x="1072242" y="1328058"/>
                </a:cubicBezTo>
                <a:cubicBezTo>
                  <a:pt x="1079499" y="1342572"/>
                  <a:pt x="1087835" y="1356595"/>
                  <a:pt x="1094014" y="1371600"/>
                </a:cubicBezTo>
                <a:cubicBezTo>
                  <a:pt x="1121419" y="1438154"/>
                  <a:pt x="1093502" y="1403746"/>
                  <a:pt x="1132114" y="1442358"/>
                </a:cubicBezTo>
                <a:cubicBezTo>
                  <a:pt x="1135743" y="1451429"/>
                  <a:pt x="1138322" y="1460995"/>
                  <a:pt x="1143000" y="1469572"/>
                </a:cubicBezTo>
                <a:cubicBezTo>
                  <a:pt x="1149265" y="1481057"/>
                  <a:pt x="1164771" y="1502229"/>
                  <a:pt x="1164771" y="1502229"/>
                </a:cubicBezTo>
                <a:cubicBezTo>
                  <a:pt x="1166585" y="1509486"/>
                  <a:pt x="1164925" y="1518711"/>
                  <a:pt x="1170214" y="1524000"/>
                </a:cubicBezTo>
                <a:cubicBezTo>
                  <a:pt x="1175503" y="1529289"/>
                  <a:pt x="1184633" y="1528064"/>
                  <a:pt x="1191985" y="1529443"/>
                </a:cubicBezTo>
                <a:cubicBezTo>
                  <a:pt x="1213679" y="1533511"/>
                  <a:pt x="1235249" y="1539356"/>
                  <a:pt x="1257300" y="1540329"/>
                </a:cubicBezTo>
                <a:cubicBezTo>
                  <a:pt x="1358817" y="1544808"/>
                  <a:pt x="1460500" y="1543958"/>
                  <a:pt x="1562100" y="1545772"/>
                </a:cubicBezTo>
                <a:cubicBezTo>
                  <a:pt x="1596571" y="1514929"/>
                  <a:pt x="1631769" y="1484879"/>
                  <a:pt x="1665514" y="1453243"/>
                </a:cubicBezTo>
                <a:cubicBezTo>
                  <a:pt x="1689848" y="1430430"/>
                  <a:pt x="1710160" y="1403241"/>
                  <a:pt x="1736271" y="1382486"/>
                </a:cubicBezTo>
                <a:cubicBezTo>
                  <a:pt x="2021729" y="1155584"/>
                  <a:pt x="1796948" y="1367343"/>
                  <a:pt x="1915885" y="1240972"/>
                </a:cubicBezTo>
                <a:cubicBezTo>
                  <a:pt x="1931712" y="1224156"/>
                  <a:pt x="1954173" y="1212451"/>
                  <a:pt x="1964871" y="1191986"/>
                </a:cubicBezTo>
                <a:cubicBezTo>
                  <a:pt x="2006600" y="1112157"/>
                  <a:pt x="2048776" y="1032561"/>
                  <a:pt x="2090057" y="952500"/>
                </a:cubicBezTo>
                <a:lnTo>
                  <a:pt x="2198914" y="734786"/>
                </a:lnTo>
                <a:cubicBezTo>
                  <a:pt x="2256508" y="641197"/>
                  <a:pt x="2276875" y="612745"/>
                  <a:pt x="2329542" y="489858"/>
                </a:cubicBezTo>
                <a:cubicBezTo>
                  <a:pt x="2334985" y="477158"/>
                  <a:pt x="2338909" y="463693"/>
                  <a:pt x="2345871" y="451758"/>
                </a:cubicBezTo>
                <a:cubicBezTo>
                  <a:pt x="2416338" y="330957"/>
                  <a:pt x="2331976" y="495871"/>
                  <a:pt x="2378528" y="402772"/>
                </a:cubicBezTo>
                <a:cubicBezTo>
                  <a:pt x="2454497" y="522151"/>
                  <a:pt x="2380402" y="398618"/>
                  <a:pt x="2449285" y="538843"/>
                </a:cubicBezTo>
                <a:cubicBezTo>
                  <a:pt x="2487922" y="617498"/>
                  <a:pt x="2529271" y="694791"/>
                  <a:pt x="2569028" y="772886"/>
                </a:cubicBezTo>
                <a:cubicBezTo>
                  <a:pt x="2580071" y="794578"/>
                  <a:pt x="2593138" y="815409"/>
                  <a:pt x="2601685" y="838200"/>
                </a:cubicBezTo>
                <a:cubicBezTo>
                  <a:pt x="2649600" y="965969"/>
                  <a:pt x="2586635" y="808098"/>
                  <a:pt x="2639785" y="914400"/>
                </a:cubicBezTo>
                <a:cubicBezTo>
                  <a:pt x="2644917" y="924663"/>
                  <a:pt x="2646011" y="936572"/>
                  <a:pt x="2650671" y="947058"/>
                </a:cubicBezTo>
                <a:cubicBezTo>
                  <a:pt x="2653328" y="953036"/>
                  <a:pt x="2658425" y="957643"/>
                  <a:pt x="2661557" y="963386"/>
                </a:cubicBezTo>
                <a:cubicBezTo>
                  <a:pt x="2669328" y="977632"/>
                  <a:pt x="2676071" y="992415"/>
                  <a:pt x="2683328" y="1006929"/>
                </a:cubicBezTo>
                <a:cubicBezTo>
                  <a:pt x="2688771" y="1017815"/>
                  <a:pt x="2691051" y="1030980"/>
                  <a:pt x="2699657" y="1039586"/>
                </a:cubicBezTo>
                <a:lnTo>
                  <a:pt x="2721428" y="1061358"/>
                </a:lnTo>
                <a:cubicBezTo>
                  <a:pt x="2726871" y="1074058"/>
                  <a:pt x="2733035" y="1086473"/>
                  <a:pt x="2737757" y="1099458"/>
                </a:cubicBezTo>
                <a:cubicBezTo>
                  <a:pt x="2740313" y="1106488"/>
                  <a:pt x="2739051" y="1115005"/>
                  <a:pt x="2743200" y="1121229"/>
                </a:cubicBezTo>
                <a:cubicBezTo>
                  <a:pt x="2746828" y="1126672"/>
                  <a:pt x="2754085" y="1128486"/>
                  <a:pt x="2759528" y="1132115"/>
                </a:cubicBezTo>
                <a:cubicBezTo>
                  <a:pt x="2766785" y="1143001"/>
                  <a:pt x="2771687" y="1173646"/>
                  <a:pt x="2781300" y="1164772"/>
                </a:cubicBezTo>
                <a:cubicBezTo>
                  <a:pt x="2828471" y="1121229"/>
                  <a:pt x="2876178" y="1078259"/>
                  <a:pt x="2922814" y="1034143"/>
                </a:cubicBezTo>
                <a:cubicBezTo>
                  <a:pt x="2943317" y="1014748"/>
                  <a:pt x="2959805" y="990796"/>
                  <a:pt x="2982685" y="974272"/>
                </a:cubicBezTo>
                <a:cubicBezTo>
                  <a:pt x="3009139" y="955167"/>
                  <a:pt x="3085398" y="904218"/>
                  <a:pt x="3118757" y="870858"/>
                </a:cubicBezTo>
                <a:cubicBezTo>
                  <a:pt x="3123382" y="866232"/>
                  <a:pt x="3125717" y="859762"/>
                  <a:pt x="3129642" y="854529"/>
                </a:cubicBezTo>
                <a:cubicBezTo>
                  <a:pt x="3207313" y="750967"/>
                  <a:pt x="3116430" y="921262"/>
                  <a:pt x="3260271" y="604158"/>
                </a:cubicBezTo>
                <a:cubicBezTo>
                  <a:pt x="3305934" y="503493"/>
                  <a:pt x="3346522" y="400596"/>
                  <a:pt x="3390900" y="299358"/>
                </a:cubicBezTo>
                <a:cubicBezTo>
                  <a:pt x="3404585" y="268138"/>
                  <a:pt x="3420027" y="237718"/>
                  <a:pt x="3434442" y="206829"/>
                </a:cubicBezTo>
                <a:cubicBezTo>
                  <a:pt x="3445427" y="183289"/>
                  <a:pt x="3454011" y="158510"/>
                  <a:pt x="3467100" y="136072"/>
                </a:cubicBezTo>
                <a:cubicBezTo>
                  <a:pt x="3484670" y="105953"/>
                  <a:pt x="3506803" y="71231"/>
                  <a:pt x="3521528" y="38100"/>
                </a:cubicBezTo>
                <a:cubicBezTo>
                  <a:pt x="3523858" y="32857"/>
                  <a:pt x="3525157" y="27215"/>
                  <a:pt x="3526971" y="21772"/>
                </a:cubicBezTo>
                <a:cubicBezTo>
                  <a:pt x="3698564" y="118293"/>
                  <a:pt x="3545870" y="22099"/>
                  <a:pt x="3663042" y="119743"/>
                </a:cubicBezTo>
                <a:cubicBezTo>
                  <a:pt x="3687379" y="140024"/>
                  <a:pt x="3786074" y="205331"/>
                  <a:pt x="3810000" y="234043"/>
                </a:cubicBezTo>
                <a:cubicBezTo>
                  <a:pt x="3912519" y="357067"/>
                  <a:pt x="3756087" y="171351"/>
                  <a:pt x="3869871" y="299358"/>
                </a:cubicBezTo>
                <a:cubicBezTo>
                  <a:pt x="3874217" y="304247"/>
                  <a:pt x="3876832" y="310453"/>
                  <a:pt x="3880757" y="315686"/>
                </a:cubicBezTo>
                <a:cubicBezTo>
                  <a:pt x="3923495" y="372670"/>
                  <a:pt x="3883607" y="318943"/>
                  <a:pt x="3918857" y="359229"/>
                </a:cubicBezTo>
                <a:cubicBezTo>
                  <a:pt x="3926507" y="367972"/>
                  <a:pt x="3933658" y="377149"/>
                  <a:pt x="3940628" y="386443"/>
                </a:cubicBezTo>
                <a:cubicBezTo>
                  <a:pt x="3944553" y="391676"/>
                  <a:pt x="3946782" y="398255"/>
                  <a:pt x="3951514" y="402772"/>
                </a:cubicBezTo>
                <a:cubicBezTo>
                  <a:pt x="4142873" y="585433"/>
                  <a:pt x="3980041" y="426545"/>
                  <a:pt x="4147457" y="566058"/>
                </a:cubicBezTo>
                <a:cubicBezTo>
                  <a:pt x="4163226" y="579198"/>
                  <a:pt x="4175489" y="596157"/>
                  <a:pt x="4191000" y="609600"/>
                </a:cubicBezTo>
                <a:cubicBezTo>
                  <a:pt x="4202794" y="619822"/>
                  <a:pt x="4218451" y="625405"/>
                  <a:pt x="4229100" y="636815"/>
                </a:cubicBezTo>
                <a:cubicBezTo>
                  <a:pt x="4244211" y="653005"/>
                  <a:pt x="4252131" y="675015"/>
                  <a:pt x="4267200" y="691243"/>
                </a:cubicBezTo>
                <a:cubicBezTo>
                  <a:pt x="4276102" y="700830"/>
                  <a:pt x="4290079" y="704323"/>
                  <a:pt x="4299857" y="713015"/>
                </a:cubicBezTo>
                <a:cubicBezTo>
                  <a:pt x="4314046" y="725628"/>
                  <a:pt x="4314339" y="744727"/>
                  <a:pt x="4337957" y="745672"/>
                </a:cubicBezTo>
                <a:cubicBezTo>
                  <a:pt x="4466681" y="750821"/>
                  <a:pt x="4595586" y="749301"/>
                  <a:pt x="4724400" y="751115"/>
                </a:cubicBezTo>
                <a:cubicBezTo>
                  <a:pt x="4787900" y="687615"/>
                  <a:pt x="4854843" y="616622"/>
                  <a:pt x="4925785" y="560615"/>
                </a:cubicBezTo>
                <a:cubicBezTo>
                  <a:pt x="4960549" y="533170"/>
                  <a:pt x="4999208" y="510990"/>
                  <a:pt x="5034642" y="484415"/>
                </a:cubicBezTo>
                <a:cubicBezTo>
                  <a:pt x="5056414" y="468086"/>
                  <a:pt x="5077314" y="450526"/>
                  <a:pt x="5099957" y="435429"/>
                </a:cubicBezTo>
                <a:cubicBezTo>
                  <a:pt x="5112298" y="427201"/>
                  <a:pt x="5135423" y="412464"/>
                  <a:pt x="5143500" y="402772"/>
                </a:cubicBezTo>
                <a:cubicBezTo>
                  <a:pt x="5163483" y="378793"/>
                  <a:pt x="5177945" y="350551"/>
                  <a:pt x="5197928" y="326572"/>
                </a:cubicBezTo>
                <a:cubicBezTo>
                  <a:pt x="5214354" y="306861"/>
                  <a:pt x="5233286" y="289307"/>
                  <a:pt x="5252357" y="272143"/>
                </a:cubicBezTo>
                <a:cubicBezTo>
                  <a:pt x="5316913" y="214042"/>
                  <a:pt x="5295937" y="244892"/>
                  <a:pt x="5355771" y="185058"/>
                </a:cubicBezTo>
                <a:cubicBezTo>
                  <a:pt x="5509404" y="31427"/>
                  <a:pt x="5306946" y="220838"/>
                  <a:pt x="5437414" y="103415"/>
                </a:cubicBezTo>
                <a:cubicBezTo>
                  <a:pt x="5443135" y="98266"/>
                  <a:pt x="5447478" y="91560"/>
                  <a:pt x="5453742" y="87086"/>
                </a:cubicBezTo>
                <a:cubicBezTo>
                  <a:pt x="5460345" y="82370"/>
                  <a:pt x="5468257" y="79829"/>
                  <a:pt x="5475514" y="76200"/>
                </a:cubicBezTo>
                <a:cubicBezTo>
                  <a:pt x="5488214" y="101600"/>
                  <a:pt x="5499407" y="127811"/>
                  <a:pt x="5513614" y="152400"/>
                </a:cubicBezTo>
                <a:cubicBezTo>
                  <a:pt x="5546615" y="209518"/>
                  <a:pt x="5588482" y="261659"/>
                  <a:pt x="5617028" y="321129"/>
                </a:cubicBezTo>
                <a:cubicBezTo>
                  <a:pt x="5673203" y="438160"/>
                  <a:pt x="5688355" y="465381"/>
                  <a:pt x="5736771" y="582386"/>
                </a:cubicBezTo>
                <a:cubicBezTo>
                  <a:pt x="5762921" y="645581"/>
                  <a:pt x="5787126" y="709566"/>
                  <a:pt x="5812971" y="772886"/>
                </a:cubicBezTo>
                <a:cubicBezTo>
                  <a:pt x="5815912" y="780091"/>
                  <a:pt x="5861820" y="884916"/>
                  <a:pt x="5867400" y="903515"/>
                </a:cubicBezTo>
                <a:cubicBezTo>
                  <a:pt x="5901013" y="1015559"/>
                  <a:pt x="5862515" y="904631"/>
                  <a:pt x="5910942" y="1001486"/>
                </a:cubicBezTo>
                <a:cubicBezTo>
                  <a:pt x="5949804" y="1079210"/>
                  <a:pt x="5900693" y="1002441"/>
                  <a:pt x="5932714" y="1050472"/>
                </a:cubicBezTo>
                <a:cubicBezTo>
                  <a:pt x="6081179" y="971872"/>
                  <a:pt x="5990331" y="1027342"/>
                  <a:pt x="6161314" y="892629"/>
                </a:cubicBezTo>
                <a:cubicBezTo>
                  <a:pt x="6175565" y="881401"/>
                  <a:pt x="6192028" y="872801"/>
                  <a:pt x="6204857" y="859972"/>
                </a:cubicBezTo>
                <a:lnTo>
                  <a:pt x="6275614" y="789215"/>
                </a:lnTo>
                <a:cubicBezTo>
                  <a:pt x="6281057" y="783772"/>
                  <a:pt x="6284250" y="773171"/>
                  <a:pt x="6291942" y="772886"/>
                </a:cubicBezTo>
                <a:cubicBezTo>
                  <a:pt x="6547924" y="763405"/>
                  <a:pt x="6389989" y="770704"/>
                  <a:pt x="6765471" y="745672"/>
                </a:cubicBezTo>
                <a:cubicBezTo>
                  <a:pt x="6799942" y="700315"/>
                  <a:pt x="6835446" y="655723"/>
                  <a:pt x="6868885" y="609600"/>
                </a:cubicBezTo>
                <a:cubicBezTo>
                  <a:pt x="6888083" y="583120"/>
                  <a:pt x="6902654" y="553314"/>
                  <a:pt x="6923314" y="527958"/>
                </a:cubicBezTo>
                <a:cubicBezTo>
                  <a:pt x="6942763" y="504089"/>
                  <a:pt x="6969131" y="486473"/>
                  <a:pt x="6988628" y="462643"/>
                </a:cubicBezTo>
                <a:cubicBezTo>
                  <a:pt x="7028739" y="413618"/>
                  <a:pt x="7007630" y="412712"/>
                  <a:pt x="7048500" y="375558"/>
                </a:cubicBezTo>
                <a:cubicBezTo>
                  <a:pt x="7058181" y="366757"/>
                  <a:pt x="7071379" y="362478"/>
                  <a:pt x="7081157" y="353786"/>
                </a:cubicBezTo>
                <a:cubicBezTo>
                  <a:pt x="7116743" y="322153"/>
                  <a:pt x="7078876" y="338218"/>
                  <a:pt x="7113814" y="326572"/>
                </a:cubicBezTo>
                <a:cubicBezTo>
                  <a:pt x="7153728" y="275772"/>
                  <a:pt x="7183109" y="214531"/>
                  <a:pt x="7233557" y="174172"/>
                </a:cubicBezTo>
                <a:cubicBezTo>
                  <a:pt x="7292742" y="126823"/>
                  <a:pt x="7288428" y="133560"/>
                  <a:pt x="7342414" y="76200"/>
                </a:cubicBezTo>
                <a:cubicBezTo>
                  <a:pt x="7353878" y="64019"/>
                  <a:pt x="7363243" y="49928"/>
                  <a:pt x="7375071" y="38100"/>
                </a:cubicBezTo>
                <a:cubicBezTo>
                  <a:pt x="7379697" y="33475"/>
                  <a:pt x="7386167" y="31140"/>
                  <a:pt x="7391400" y="27215"/>
                </a:cubicBezTo>
                <a:cubicBezTo>
                  <a:pt x="7426900" y="590"/>
                  <a:pt x="7405713" y="9743"/>
                  <a:pt x="7434942" y="0"/>
                </a:cubicBezTo>
                <a:cubicBezTo>
                  <a:pt x="7633809" y="136722"/>
                  <a:pt x="7389826" y="-38801"/>
                  <a:pt x="7658100" y="195943"/>
                </a:cubicBezTo>
                <a:cubicBezTo>
                  <a:pt x="7672614" y="208643"/>
                  <a:pt x="7688005" y="220406"/>
                  <a:pt x="7701642" y="234043"/>
                </a:cubicBezTo>
                <a:cubicBezTo>
                  <a:pt x="7752225" y="284626"/>
                  <a:pt x="7713206" y="261595"/>
                  <a:pt x="7756071" y="283029"/>
                </a:cubicBezTo>
                <a:cubicBezTo>
                  <a:pt x="7766957" y="301172"/>
                  <a:pt x="7776430" y="320241"/>
                  <a:pt x="7788728" y="337458"/>
                </a:cubicBezTo>
                <a:cubicBezTo>
                  <a:pt x="7797799" y="350158"/>
                  <a:pt x="7807563" y="362391"/>
                  <a:pt x="7815942" y="375558"/>
                </a:cubicBezTo>
                <a:cubicBezTo>
                  <a:pt x="7820298" y="382403"/>
                  <a:pt x="7821485" y="391223"/>
                  <a:pt x="7826828" y="397329"/>
                </a:cubicBezTo>
                <a:cubicBezTo>
                  <a:pt x="7847190" y="420600"/>
                  <a:pt x="7850946" y="418326"/>
                  <a:pt x="7875814" y="424543"/>
                </a:cubicBezTo>
                <a:lnTo>
                  <a:pt x="8343900" y="413658"/>
                </a:lnTo>
                <a:cubicBezTo>
                  <a:pt x="8405769" y="411820"/>
                  <a:pt x="8467495" y="404158"/>
                  <a:pt x="8528957" y="397329"/>
                </a:cubicBezTo>
                <a:cubicBezTo>
                  <a:pt x="8597225" y="398722"/>
                  <a:pt x="8825426" y="401491"/>
                  <a:pt x="8926285" y="408215"/>
                </a:cubicBezTo>
                <a:cubicBezTo>
                  <a:pt x="8937296" y="408949"/>
                  <a:pt x="8948017" y="412097"/>
                  <a:pt x="8958942" y="413658"/>
                </a:cubicBezTo>
                <a:cubicBezTo>
                  <a:pt x="8973422" y="415726"/>
                  <a:pt x="8987971" y="417286"/>
                  <a:pt x="9002485" y="419100"/>
                </a:cubicBezTo>
                <a:cubicBezTo>
                  <a:pt x="9007928" y="420914"/>
                  <a:pt x="9013540" y="422283"/>
                  <a:pt x="9018814" y="424543"/>
                </a:cubicBezTo>
                <a:cubicBezTo>
                  <a:pt x="9026272" y="427739"/>
                  <a:pt x="9033328" y="439058"/>
                  <a:pt x="9040585" y="435429"/>
                </a:cubicBezTo>
                <a:cubicBezTo>
                  <a:pt x="9052780" y="429332"/>
                  <a:pt x="9126101" y="356089"/>
                  <a:pt x="9138557" y="342900"/>
                </a:cubicBezTo>
                <a:cubicBezTo>
                  <a:pt x="9155316" y="325155"/>
                  <a:pt x="9170731" y="306168"/>
                  <a:pt x="9187542" y="288472"/>
                </a:cubicBezTo>
                <a:cubicBezTo>
                  <a:pt x="9205214" y="269870"/>
                  <a:pt x="9225942" y="254079"/>
                  <a:pt x="9241971" y="234043"/>
                </a:cubicBezTo>
                <a:cubicBezTo>
                  <a:pt x="9255188" y="217522"/>
                  <a:pt x="9262892" y="197219"/>
                  <a:pt x="9274628" y="179615"/>
                </a:cubicBezTo>
                <a:cubicBezTo>
                  <a:pt x="9291562" y="154213"/>
                  <a:pt x="9299422" y="148773"/>
                  <a:pt x="9323614" y="130629"/>
                </a:cubicBezTo>
                <a:cubicBezTo>
                  <a:pt x="9328847" y="126704"/>
                  <a:pt x="9335317" y="124368"/>
                  <a:pt x="9339942" y="119743"/>
                </a:cubicBezTo>
                <a:cubicBezTo>
                  <a:pt x="9348157" y="111528"/>
                  <a:pt x="9353499" y="100744"/>
                  <a:pt x="9361714" y="92529"/>
                </a:cubicBezTo>
                <a:cubicBezTo>
                  <a:pt x="9366339" y="87904"/>
                  <a:pt x="9372719" y="85445"/>
                  <a:pt x="9378042" y="81643"/>
                </a:cubicBezTo>
                <a:cubicBezTo>
                  <a:pt x="9383785" y="77541"/>
                  <a:pt x="9407599" y="58701"/>
                  <a:pt x="9416142" y="54429"/>
                </a:cubicBezTo>
                <a:cubicBezTo>
                  <a:pt x="9421274" y="51863"/>
                  <a:pt x="9427028" y="50800"/>
                  <a:pt x="9432471" y="48986"/>
                </a:cubicBezTo>
                <a:cubicBezTo>
                  <a:pt x="9441542" y="54429"/>
                  <a:pt x="9450883" y="59447"/>
                  <a:pt x="9459685" y="65315"/>
                </a:cubicBezTo>
                <a:cubicBezTo>
                  <a:pt x="9489046" y="84889"/>
                  <a:pt x="9513625" y="102299"/>
                  <a:pt x="9535885" y="130629"/>
                </a:cubicBezTo>
                <a:cubicBezTo>
                  <a:pt x="9544922" y="142131"/>
                  <a:pt x="9548739" y="157135"/>
                  <a:pt x="9557657" y="168729"/>
                </a:cubicBezTo>
                <a:cubicBezTo>
                  <a:pt x="9567043" y="180931"/>
                  <a:pt x="9579872" y="190074"/>
                  <a:pt x="9590314" y="201386"/>
                </a:cubicBezTo>
                <a:cubicBezTo>
                  <a:pt x="9601659" y="213677"/>
                  <a:pt x="9611143" y="227658"/>
                  <a:pt x="9622971" y="239486"/>
                </a:cubicBezTo>
                <a:cubicBezTo>
                  <a:pt x="9653998" y="270513"/>
                  <a:pt x="9700546" y="291224"/>
                  <a:pt x="9720942" y="332015"/>
                </a:cubicBezTo>
                <a:cubicBezTo>
                  <a:pt x="9736309" y="362748"/>
                  <a:pt x="9729875" y="354035"/>
                  <a:pt x="9759042" y="386443"/>
                </a:cubicBezTo>
                <a:cubicBezTo>
                  <a:pt x="9770201" y="398842"/>
                  <a:pt x="9787652" y="416010"/>
                  <a:pt x="9802585" y="424543"/>
                </a:cubicBezTo>
                <a:cubicBezTo>
                  <a:pt x="9807567" y="427390"/>
                  <a:pt x="9813471" y="428172"/>
                  <a:pt x="9818914" y="429986"/>
                </a:cubicBezTo>
                <a:cubicBezTo>
                  <a:pt x="9844023" y="406354"/>
                  <a:pt x="9959056" y="295701"/>
                  <a:pt x="9993085" y="272143"/>
                </a:cubicBezTo>
                <a:cubicBezTo>
                  <a:pt x="10016671" y="255815"/>
                  <a:pt x="10040893" y="240370"/>
                  <a:pt x="10063842" y="223158"/>
                </a:cubicBezTo>
                <a:cubicBezTo>
                  <a:pt x="10106233" y="191365"/>
                  <a:pt x="10147651" y="158288"/>
                  <a:pt x="10189028" y="125186"/>
                </a:cubicBezTo>
                <a:cubicBezTo>
                  <a:pt x="10257643" y="70294"/>
                  <a:pt x="10197112" y="112539"/>
                  <a:pt x="10259785" y="70758"/>
                </a:cubicBezTo>
                <a:cubicBezTo>
                  <a:pt x="10271677" y="52919"/>
                  <a:pt x="10264129" y="54429"/>
                  <a:pt x="10276114" y="54429"/>
                </a:cubicBezTo>
              </a:path>
            </a:pathLst>
          </a:cu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E95D58D5-52B2-A1EE-7F00-EA98AEFC7B4F}"/>
              </a:ext>
            </a:extLst>
          </p:cNvPr>
          <p:cNvSpPr/>
          <p:nvPr/>
        </p:nvSpPr>
        <p:spPr>
          <a:xfrm>
            <a:off x="968829" y="1904074"/>
            <a:ext cx="10243457" cy="2248826"/>
          </a:xfrm>
          <a:custGeom>
            <a:avLst/>
            <a:gdLst>
              <a:gd name="csX0" fmla="*/ 0 w 10243457"/>
              <a:gd name="csY0" fmla="*/ 1492269 h 2248826"/>
              <a:gd name="csX1" fmla="*/ 375557 w 10243457"/>
              <a:gd name="csY1" fmla="*/ 1486826 h 2248826"/>
              <a:gd name="csX2" fmla="*/ 495300 w 10243457"/>
              <a:gd name="csY2" fmla="*/ 1394297 h 2248826"/>
              <a:gd name="csX3" fmla="*/ 631371 w 10243457"/>
              <a:gd name="csY3" fmla="*/ 1307212 h 2248826"/>
              <a:gd name="csX4" fmla="*/ 707571 w 10243457"/>
              <a:gd name="csY4" fmla="*/ 1241897 h 2248826"/>
              <a:gd name="csX5" fmla="*/ 718457 w 10243457"/>
              <a:gd name="csY5" fmla="*/ 1225569 h 2248826"/>
              <a:gd name="csX6" fmla="*/ 756557 w 10243457"/>
              <a:gd name="csY6" fmla="*/ 1192912 h 2248826"/>
              <a:gd name="csX7" fmla="*/ 772885 w 10243457"/>
              <a:gd name="csY7" fmla="*/ 1149369 h 2248826"/>
              <a:gd name="csX8" fmla="*/ 947057 w 10243457"/>
              <a:gd name="csY8" fmla="*/ 931655 h 2248826"/>
              <a:gd name="csX9" fmla="*/ 1028700 w 10243457"/>
              <a:gd name="csY9" fmla="*/ 860897 h 2248826"/>
              <a:gd name="csX10" fmla="*/ 1077685 w 10243457"/>
              <a:gd name="csY10" fmla="*/ 806469 h 2248826"/>
              <a:gd name="csX11" fmla="*/ 1094014 w 10243457"/>
              <a:gd name="csY11" fmla="*/ 795583 h 2248826"/>
              <a:gd name="csX12" fmla="*/ 1115785 w 10243457"/>
              <a:gd name="csY12" fmla="*/ 773812 h 2248826"/>
              <a:gd name="csX13" fmla="*/ 1132114 w 10243457"/>
              <a:gd name="csY13" fmla="*/ 752040 h 2248826"/>
              <a:gd name="csX14" fmla="*/ 1153885 w 10243457"/>
              <a:gd name="csY14" fmla="*/ 741155 h 2248826"/>
              <a:gd name="csX15" fmla="*/ 1605642 w 10243457"/>
              <a:gd name="csY15" fmla="*/ 730269 h 2248826"/>
              <a:gd name="csX16" fmla="*/ 1719942 w 10243457"/>
              <a:gd name="csY16" fmla="*/ 860897 h 2248826"/>
              <a:gd name="csX17" fmla="*/ 1807028 w 10243457"/>
              <a:gd name="csY17" fmla="*/ 975197 h 2248826"/>
              <a:gd name="csX18" fmla="*/ 1839685 w 10243457"/>
              <a:gd name="csY18" fmla="*/ 1018740 h 2248826"/>
              <a:gd name="csX19" fmla="*/ 1856014 w 10243457"/>
              <a:gd name="csY19" fmla="*/ 1045955 h 2248826"/>
              <a:gd name="csX20" fmla="*/ 1877785 w 10243457"/>
              <a:gd name="csY20" fmla="*/ 1073169 h 2248826"/>
              <a:gd name="csX21" fmla="*/ 2035628 w 10243457"/>
              <a:gd name="csY21" fmla="*/ 1176583 h 2248826"/>
              <a:gd name="csX22" fmla="*/ 2100942 w 10243457"/>
              <a:gd name="csY22" fmla="*/ 1209240 h 2248826"/>
              <a:gd name="csX23" fmla="*/ 2149928 w 10243457"/>
              <a:gd name="csY23" fmla="*/ 1247340 h 2248826"/>
              <a:gd name="csX24" fmla="*/ 2198914 w 10243457"/>
              <a:gd name="csY24" fmla="*/ 1279997 h 2248826"/>
              <a:gd name="csX25" fmla="*/ 2231571 w 10243457"/>
              <a:gd name="csY25" fmla="*/ 1312655 h 2248826"/>
              <a:gd name="csX26" fmla="*/ 2302328 w 10243457"/>
              <a:gd name="csY26" fmla="*/ 1372526 h 2248826"/>
              <a:gd name="csX27" fmla="*/ 2351314 w 10243457"/>
              <a:gd name="csY27" fmla="*/ 1421512 h 2248826"/>
              <a:gd name="csX28" fmla="*/ 2367642 w 10243457"/>
              <a:gd name="csY28" fmla="*/ 1448726 h 2248826"/>
              <a:gd name="csX29" fmla="*/ 2378528 w 10243457"/>
              <a:gd name="csY29" fmla="*/ 1481383 h 2248826"/>
              <a:gd name="csX30" fmla="*/ 2476500 w 10243457"/>
              <a:gd name="csY30" fmla="*/ 1677326 h 2248826"/>
              <a:gd name="csX31" fmla="*/ 2520042 w 10243457"/>
              <a:gd name="csY31" fmla="*/ 1775297 h 2248826"/>
              <a:gd name="csX32" fmla="*/ 2558142 w 10243457"/>
              <a:gd name="csY32" fmla="*/ 1873269 h 2248826"/>
              <a:gd name="csX33" fmla="*/ 2628900 w 10243457"/>
              <a:gd name="csY33" fmla="*/ 2009340 h 2248826"/>
              <a:gd name="csX34" fmla="*/ 2672442 w 10243457"/>
              <a:gd name="csY34" fmla="*/ 2123640 h 2248826"/>
              <a:gd name="csX35" fmla="*/ 2688771 w 10243457"/>
              <a:gd name="csY35" fmla="*/ 2178069 h 2248826"/>
              <a:gd name="csX36" fmla="*/ 2710542 w 10243457"/>
              <a:gd name="csY36" fmla="*/ 2205283 h 2248826"/>
              <a:gd name="csX37" fmla="*/ 2732314 w 10243457"/>
              <a:gd name="csY37" fmla="*/ 2248826 h 2248826"/>
              <a:gd name="csX38" fmla="*/ 2824842 w 10243457"/>
              <a:gd name="csY38" fmla="*/ 2047440 h 2248826"/>
              <a:gd name="csX39" fmla="*/ 2868385 w 10243457"/>
              <a:gd name="csY39" fmla="*/ 1873269 h 2248826"/>
              <a:gd name="csX40" fmla="*/ 2911928 w 10243457"/>
              <a:gd name="csY40" fmla="*/ 1682769 h 2248826"/>
              <a:gd name="csX41" fmla="*/ 2933700 w 10243457"/>
              <a:gd name="csY41" fmla="*/ 1584797 h 2248826"/>
              <a:gd name="csX42" fmla="*/ 2950028 w 10243457"/>
              <a:gd name="csY42" fmla="*/ 1503155 h 2248826"/>
              <a:gd name="csX43" fmla="*/ 2993571 w 10243457"/>
              <a:gd name="csY43" fmla="*/ 1388855 h 2248826"/>
              <a:gd name="csX44" fmla="*/ 3058885 w 10243457"/>
              <a:gd name="csY44" fmla="*/ 1192912 h 2248826"/>
              <a:gd name="csX45" fmla="*/ 3102428 w 10243457"/>
              <a:gd name="csY45" fmla="*/ 1116712 h 2248826"/>
              <a:gd name="csX46" fmla="*/ 3129642 w 10243457"/>
              <a:gd name="csY46" fmla="*/ 1094940 h 2248826"/>
              <a:gd name="csX47" fmla="*/ 3211285 w 10243457"/>
              <a:gd name="csY47" fmla="*/ 1002412 h 2248826"/>
              <a:gd name="csX48" fmla="*/ 3287485 w 10243457"/>
              <a:gd name="csY48" fmla="*/ 898997 h 2248826"/>
              <a:gd name="csX49" fmla="*/ 3401785 w 10243457"/>
              <a:gd name="csY49" fmla="*/ 795583 h 2248826"/>
              <a:gd name="csX50" fmla="*/ 3467100 w 10243457"/>
              <a:gd name="csY50" fmla="*/ 752040 h 2248826"/>
              <a:gd name="csX51" fmla="*/ 3477985 w 10243457"/>
              <a:gd name="csY51" fmla="*/ 735712 h 2248826"/>
              <a:gd name="csX52" fmla="*/ 3537857 w 10243457"/>
              <a:gd name="csY52" fmla="*/ 719383 h 2248826"/>
              <a:gd name="csX53" fmla="*/ 3886200 w 10243457"/>
              <a:gd name="csY53" fmla="*/ 730269 h 2248826"/>
              <a:gd name="csX54" fmla="*/ 3967842 w 10243457"/>
              <a:gd name="csY54" fmla="*/ 746597 h 2248826"/>
              <a:gd name="csX55" fmla="*/ 4065814 w 10243457"/>
              <a:gd name="csY55" fmla="*/ 850012 h 2248826"/>
              <a:gd name="csX56" fmla="*/ 4120242 w 10243457"/>
              <a:gd name="csY56" fmla="*/ 893555 h 2248826"/>
              <a:gd name="csX57" fmla="*/ 4158342 w 10243457"/>
              <a:gd name="csY57" fmla="*/ 942540 h 2248826"/>
              <a:gd name="csX58" fmla="*/ 4196442 w 10243457"/>
              <a:gd name="csY58" fmla="*/ 969755 h 2248826"/>
              <a:gd name="csX59" fmla="*/ 4234542 w 10243457"/>
              <a:gd name="csY59" fmla="*/ 1013297 h 2248826"/>
              <a:gd name="csX60" fmla="*/ 4278085 w 10243457"/>
              <a:gd name="csY60" fmla="*/ 1045955 h 2248826"/>
              <a:gd name="csX61" fmla="*/ 4288971 w 10243457"/>
              <a:gd name="csY61" fmla="*/ 1062283 h 2248826"/>
              <a:gd name="csX62" fmla="*/ 4310742 w 10243457"/>
              <a:gd name="csY62" fmla="*/ 1073169 h 2248826"/>
              <a:gd name="csX63" fmla="*/ 4354285 w 10243457"/>
              <a:gd name="csY63" fmla="*/ 1084055 h 2248826"/>
              <a:gd name="csX64" fmla="*/ 4370614 w 10243457"/>
              <a:gd name="csY64" fmla="*/ 1089497 h 2248826"/>
              <a:gd name="csX65" fmla="*/ 4419600 w 10243457"/>
              <a:gd name="csY65" fmla="*/ 980640 h 2248826"/>
              <a:gd name="csX66" fmla="*/ 4523014 w 10243457"/>
              <a:gd name="csY66" fmla="*/ 752040 h 2248826"/>
              <a:gd name="csX67" fmla="*/ 4550228 w 10243457"/>
              <a:gd name="csY67" fmla="*/ 708497 h 2248826"/>
              <a:gd name="csX68" fmla="*/ 4577442 w 10243457"/>
              <a:gd name="csY68" fmla="*/ 659512 h 2248826"/>
              <a:gd name="csX69" fmla="*/ 4631871 w 10243457"/>
              <a:gd name="csY69" fmla="*/ 583312 h 2248826"/>
              <a:gd name="csX70" fmla="*/ 4642757 w 10243457"/>
              <a:gd name="csY70" fmla="*/ 550655 h 2248826"/>
              <a:gd name="csX71" fmla="*/ 4680857 w 10243457"/>
              <a:gd name="csY71" fmla="*/ 479897 h 2248826"/>
              <a:gd name="csX72" fmla="*/ 4691742 w 10243457"/>
              <a:gd name="csY72" fmla="*/ 436355 h 2248826"/>
              <a:gd name="csX73" fmla="*/ 4724400 w 10243457"/>
              <a:gd name="csY73" fmla="*/ 392812 h 2248826"/>
              <a:gd name="csX74" fmla="*/ 4849585 w 10243457"/>
              <a:gd name="csY74" fmla="*/ 224083 h 2248826"/>
              <a:gd name="csX75" fmla="*/ 4958442 w 10243457"/>
              <a:gd name="csY75" fmla="*/ 131555 h 2248826"/>
              <a:gd name="csX76" fmla="*/ 5067300 w 10243457"/>
              <a:gd name="csY76" fmla="*/ 60797 h 2248826"/>
              <a:gd name="csX77" fmla="*/ 5083628 w 10243457"/>
              <a:gd name="csY77" fmla="*/ 55355 h 2248826"/>
              <a:gd name="csX78" fmla="*/ 5110842 w 10243457"/>
              <a:gd name="csY78" fmla="*/ 33583 h 2248826"/>
              <a:gd name="csX79" fmla="*/ 5121728 w 10243457"/>
              <a:gd name="csY79" fmla="*/ 17255 h 2248826"/>
              <a:gd name="csX80" fmla="*/ 5192485 w 10243457"/>
              <a:gd name="csY80" fmla="*/ 11812 h 2248826"/>
              <a:gd name="csX81" fmla="*/ 5508171 w 10243457"/>
              <a:gd name="csY81" fmla="*/ 6369 h 2248826"/>
              <a:gd name="csX82" fmla="*/ 5627914 w 10243457"/>
              <a:gd name="csY82" fmla="*/ 6369 h 2248826"/>
              <a:gd name="csX83" fmla="*/ 5856514 w 10243457"/>
              <a:gd name="csY83" fmla="*/ 11812 h 2248826"/>
              <a:gd name="csX84" fmla="*/ 5910942 w 10243457"/>
              <a:gd name="csY84" fmla="*/ 17255 h 2248826"/>
              <a:gd name="csX85" fmla="*/ 5916385 w 10243457"/>
              <a:gd name="csY85" fmla="*/ 82569 h 2248826"/>
              <a:gd name="csX86" fmla="*/ 5970814 w 10243457"/>
              <a:gd name="csY86" fmla="*/ 294840 h 2248826"/>
              <a:gd name="csX87" fmla="*/ 5992585 w 10243457"/>
              <a:gd name="csY87" fmla="*/ 414583 h 2248826"/>
              <a:gd name="csX88" fmla="*/ 6036128 w 10243457"/>
              <a:gd name="csY88" fmla="*/ 599640 h 2248826"/>
              <a:gd name="csX89" fmla="*/ 6057900 w 10243457"/>
              <a:gd name="csY89" fmla="*/ 675840 h 2248826"/>
              <a:gd name="csX90" fmla="*/ 6128657 w 10243457"/>
              <a:gd name="csY90" fmla="*/ 828240 h 2248826"/>
              <a:gd name="csX91" fmla="*/ 6166757 w 10243457"/>
              <a:gd name="csY91" fmla="*/ 888112 h 2248826"/>
              <a:gd name="csX92" fmla="*/ 6183085 w 10243457"/>
              <a:gd name="csY92" fmla="*/ 937097 h 2248826"/>
              <a:gd name="csX93" fmla="*/ 6242957 w 10243457"/>
              <a:gd name="csY93" fmla="*/ 1018740 h 2248826"/>
              <a:gd name="csX94" fmla="*/ 6259285 w 10243457"/>
              <a:gd name="csY94" fmla="*/ 1051397 h 2248826"/>
              <a:gd name="csX95" fmla="*/ 6291942 w 10243457"/>
              <a:gd name="csY95" fmla="*/ 1067726 h 2248826"/>
              <a:gd name="csX96" fmla="*/ 6308271 w 10243457"/>
              <a:gd name="csY96" fmla="*/ 1105826 h 2248826"/>
              <a:gd name="csX97" fmla="*/ 6324600 w 10243457"/>
              <a:gd name="csY97" fmla="*/ 1100383 h 2248826"/>
              <a:gd name="csX98" fmla="*/ 6466114 w 10243457"/>
              <a:gd name="csY98" fmla="*/ 1214683 h 2248826"/>
              <a:gd name="csX99" fmla="*/ 6569528 w 10243457"/>
              <a:gd name="csY99" fmla="*/ 1312655 h 2248826"/>
              <a:gd name="csX100" fmla="*/ 6634842 w 10243457"/>
              <a:gd name="csY100" fmla="*/ 1383412 h 2248826"/>
              <a:gd name="csX101" fmla="*/ 6645728 w 10243457"/>
              <a:gd name="csY101" fmla="*/ 1410626 h 2248826"/>
              <a:gd name="csX102" fmla="*/ 6683828 w 10243457"/>
              <a:gd name="csY102" fmla="*/ 1448726 h 2248826"/>
              <a:gd name="csX103" fmla="*/ 6689271 w 10243457"/>
              <a:gd name="csY103" fmla="*/ 1470497 h 2248826"/>
              <a:gd name="csX104" fmla="*/ 6705600 w 10243457"/>
              <a:gd name="csY104" fmla="*/ 1481383 h 2248826"/>
              <a:gd name="csX105" fmla="*/ 6863442 w 10243457"/>
              <a:gd name="csY105" fmla="*/ 1350755 h 2248826"/>
              <a:gd name="csX106" fmla="*/ 7053942 w 10243457"/>
              <a:gd name="csY106" fmla="*/ 1231012 h 2248826"/>
              <a:gd name="csX107" fmla="*/ 7097485 w 10243457"/>
              <a:gd name="csY107" fmla="*/ 1203797 h 2248826"/>
              <a:gd name="csX108" fmla="*/ 7135585 w 10243457"/>
              <a:gd name="csY108" fmla="*/ 1182026 h 2248826"/>
              <a:gd name="csX109" fmla="*/ 7195457 w 10243457"/>
              <a:gd name="csY109" fmla="*/ 1094940 h 2248826"/>
              <a:gd name="csX110" fmla="*/ 7309757 w 10243457"/>
              <a:gd name="csY110" fmla="*/ 953426 h 2248826"/>
              <a:gd name="csX111" fmla="*/ 7342414 w 10243457"/>
              <a:gd name="csY111" fmla="*/ 904440 h 2248826"/>
              <a:gd name="csX112" fmla="*/ 7407728 w 10243457"/>
              <a:gd name="csY112" fmla="*/ 811912 h 2248826"/>
              <a:gd name="csX113" fmla="*/ 7451271 w 10243457"/>
              <a:gd name="csY113" fmla="*/ 768369 h 2248826"/>
              <a:gd name="csX114" fmla="*/ 7467600 w 10243457"/>
              <a:gd name="csY114" fmla="*/ 752040 h 2248826"/>
              <a:gd name="csX115" fmla="*/ 7571014 w 10243457"/>
              <a:gd name="csY115" fmla="*/ 741155 h 2248826"/>
              <a:gd name="csX116" fmla="*/ 7674428 w 10243457"/>
              <a:gd name="csY116" fmla="*/ 735712 h 2248826"/>
              <a:gd name="csX117" fmla="*/ 7745185 w 10243457"/>
              <a:gd name="csY117" fmla="*/ 730269 h 2248826"/>
              <a:gd name="csX118" fmla="*/ 8273142 w 10243457"/>
              <a:gd name="csY118" fmla="*/ 735712 h 2248826"/>
              <a:gd name="csX119" fmla="*/ 8349342 w 10243457"/>
              <a:gd name="csY119" fmla="*/ 801026 h 2248826"/>
              <a:gd name="csX120" fmla="*/ 8420100 w 10243457"/>
              <a:gd name="csY120" fmla="*/ 850012 h 2248826"/>
              <a:gd name="csX121" fmla="*/ 8534400 w 10243457"/>
              <a:gd name="csY121" fmla="*/ 920769 h 2248826"/>
              <a:gd name="csX122" fmla="*/ 8561614 w 10243457"/>
              <a:gd name="csY122" fmla="*/ 937097 h 2248826"/>
              <a:gd name="csX123" fmla="*/ 8594271 w 10243457"/>
              <a:gd name="csY123" fmla="*/ 969755 h 2248826"/>
              <a:gd name="csX124" fmla="*/ 8621485 w 10243457"/>
              <a:gd name="csY124" fmla="*/ 980640 h 2248826"/>
              <a:gd name="csX125" fmla="*/ 8643257 w 10243457"/>
              <a:gd name="csY125" fmla="*/ 996969 h 2248826"/>
              <a:gd name="csX126" fmla="*/ 8703128 w 10243457"/>
              <a:gd name="csY126" fmla="*/ 1062283 h 2248826"/>
              <a:gd name="csX127" fmla="*/ 8801100 w 10243457"/>
              <a:gd name="csY127" fmla="*/ 969755 h 2248826"/>
              <a:gd name="csX128" fmla="*/ 9007928 w 10243457"/>
              <a:gd name="csY128" fmla="*/ 784697 h 2248826"/>
              <a:gd name="csX129" fmla="*/ 9056914 w 10243457"/>
              <a:gd name="csY129" fmla="*/ 735712 h 2248826"/>
              <a:gd name="csX130" fmla="*/ 9073242 w 10243457"/>
              <a:gd name="csY130" fmla="*/ 719383 h 2248826"/>
              <a:gd name="csX131" fmla="*/ 9105900 w 10243457"/>
              <a:gd name="csY131" fmla="*/ 708497 h 2248826"/>
              <a:gd name="csX132" fmla="*/ 9394371 w 10243457"/>
              <a:gd name="csY132" fmla="*/ 713940 h 2248826"/>
              <a:gd name="csX133" fmla="*/ 9470571 w 10243457"/>
              <a:gd name="csY133" fmla="*/ 719383 h 2248826"/>
              <a:gd name="csX134" fmla="*/ 9530442 w 10243457"/>
              <a:gd name="csY134" fmla="*/ 670397 h 2248826"/>
              <a:gd name="csX135" fmla="*/ 9590314 w 10243457"/>
              <a:gd name="csY135" fmla="*/ 626855 h 2248826"/>
              <a:gd name="csX136" fmla="*/ 9704614 w 10243457"/>
              <a:gd name="csY136" fmla="*/ 534326 h 2248826"/>
              <a:gd name="csX137" fmla="*/ 9775371 w 10243457"/>
              <a:gd name="csY137" fmla="*/ 469012 h 2248826"/>
              <a:gd name="csX138" fmla="*/ 9813471 w 10243457"/>
              <a:gd name="csY138" fmla="*/ 447240 h 2248826"/>
              <a:gd name="csX139" fmla="*/ 9851571 w 10243457"/>
              <a:gd name="csY139" fmla="*/ 420026 h 2248826"/>
              <a:gd name="csX140" fmla="*/ 9867900 w 10243457"/>
              <a:gd name="csY140" fmla="*/ 403697 h 2248826"/>
              <a:gd name="csX141" fmla="*/ 9976757 w 10243457"/>
              <a:gd name="csY141" fmla="*/ 507112 h 2248826"/>
              <a:gd name="csX142" fmla="*/ 10058400 w 10243457"/>
              <a:gd name="csY142" fmla="*/ 599640 h 2248826"/>
              <a:gd name="csX143" fmla="*/ 10096500 w 10243457"/>
              <a:gd name="csY143" fmla="*/ 637740 h 2248826"/>
              <a:gd name="csX144" fmla="*/ 10129157 w 10243457"/>
              <a:gd name="csY144" fmla="*/ 664955 h 2248826"/>
              <a:gd name="csX145" fmla="*/ 10145485 w 10243457"/>
              <a:gd name="csY145" fmla="*/ 686726 h 2248826"/>
              <a:gd name="csX146" fmla="*/ 10189028 w 10243457"/>
              <a:gd name="csY146" fmla="*/ 724826 h 2248826"/>
              <a:gd name="csX147" fmla="*/ 10216242 w 10243457"/>
              <a:gd name="csY147" fmla="*/ 735712 h 2248826"/>
              <a:gd name="csX148" fmla="*/ 10243457 w 10243457"/>
              <a:gd name="csY148" fmla="*/ 741155 h 22488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</a:cxnLst>
            <a:rect l="l" t="t" r="r" b="b"/>
            <a:pathLst>
              <a:path w="10243457" h="2248826">
                <a:moveTo>
                  <a:pt x="0" y="1492269"/>
                </a:moveTo>
                <a:cubicBezTo>
                  <a:pt x="125186" y="1490455"/>
                  <a:pt x="251143" y="1500823"/>
                  <a:pt x="375557" y="1486826"/>
                </a:cubicBezTo>
                <a:cubicBezTo>
                  <a:pt x="387071" y="1485531"/>
                  <a:pt x="488651" y="1398914"/>
                  <a:pt x="495300" y="1394297"/>
                </a:cubicBezTo>
                <a:cubicBezTo>
                  <a:pt x="539531" y="1363581"/>
                  <a:pt x="590485" y="1342258"/>
                  <a:pt x="631371" y="1307212"/>
                </a:cubicBezTo>
                <a:cubicBezTo>
                  <a:pt x="656771" y="1285440"/>
                  <a:pt x="689013" y="1269732"/>
                  <a:pt x="707571" y="1241897"/>
                </a:cubicBezTo>
                <a:cubicBezTo>
                  <a:pt x="711200" y="1236454"/>
                  <a:pt x="714269" y="1230594"/>
                  <a:pt x="718457" y="1225569"/>
                </a:cubicBezTo>
                <a:cubicBezTo>
                  <a:pt x="731096" y="1210403"/>
                  <a:pt x="740535" y="1204928"/>
                  <a:pt x="756557" y="1192912"/>
                </a:cubicBezTo>
                <a:cubicBezTo>
                  <a:pt x="760225" y="1181909"/>
                  <a:pt x="768153" y="1157058"/>
                  <a:pt x="772885" y="1149369"/>
                </a:cubicBezTo>
                <a:cubicBezTo>
                  <a:pt x="817181" y="1077387"/>
                  <a:pt x="877991" y="983456"/>
                  <a:pt x="947057" y="931655"/>
                </a:cubicBezTo>
                <a:cubicBezTo>
                  <a:pt x="992106" y="897868"/>
                  <a:pt x="990504" y="902276"/>
                  <a:pt x="1028700" y="860897"/>
                </a:cubicBezTo>
                <a:cubicBezTo>
                  <a:pt x="1052188" y="835452"/>
                  <a:pt x="1053352" y="827326"/>
                  <a:pt x="1077685" y="806469"/>
                </a:cubicBezTo>
                <a:cubicBezTo>
                  <a:pt x="1082652" y="802212"/>
                  <a:pt x="1089047" y="799840"/>
                  <a:pt x="1094014" y="795583"/>
                </a:cubicBezTo>
                <a:cubicBezTo>
                  <a:pt x="1101806" y="788904"/>
                  <a:pt x="1109027" y="781536"/>
                  <a:pt x="1115785" y="773812"/>
                </a:cubicBezTo>
                <a:cubicBezTo>
                  <a:pt x="1121759" y="766985"/>
                  <a:pt x="1125226" y="757944"/>
                  <a:pt x="1132114" y="752040"/>
                </a:cubicBezTo>
                <a:cubicBezTo>
                  <a:pt x="1138274" y="746760"/>
                  <a:pt x="1146628" y="744783"/>
                  <a:pt x="1153885" y="741155"/>
                </a:cubicBezTo>
                <a:cubicBezTo>
                  <a:pt x="1243638" y="606525"/>
                  <a:pt x="1217903" y="635235"/>
                  <a:pt x="1605642" y="730269"/>
                </a:cubicBezTo>
                <a:cubicBezTo>
                  <a:pt x="1661837" y="744042"/>
                  <a:pt x="1684877" y="814875"/>
                  <a:pt x="1719942" y="860897"/>
                </a:cubicBezTo>
                <a:lnTo>
                  <a:pt x="1807028" y="975197"/>
                </a:lnTo>
                <a:cubicBezTo>
                  <a:pt x="1817993" y="989651"/>
                  <a:pt x="1830351" y="1003183"/>
                  <a:pt x="1839685" y="1018740"/>
                </a:cubicBezTo>
                <a:cubicBezTo>
                  <a:pt x="1845128" y="1027812"/>
                  <a:pt x="1849947" y="1037288"/>
                  <a:pt x="1856014" y="1045955"/>
                </a:cubicBezTo>
                <a:cubicBezTo>
                  <a:pt x="1862676" y="1055472"/>
                  <a:pt x="1869971" y="1064573"/>
                  <a:pt x="1877785" y="1073169"/>
                </a:cubicBezTo>
                <a:cubicBezTo>
                  <a:pt x="1930604" y="1131270"/>
                  <a:pt x="1939795" y="1124559"/>
                  <a:pt x="2035628" y="1176583"/>
                </a:cubicBezTo>
                <a:cubicBezTo>
                  <a:pt x="2057020" y="1188196"/>
                  <a:pt x="2081728" y="1194296"/>
                  <a:pt x="2100942" y="1209240"/>
                </a:cubicBezTo>
                <a:cubicBezTo>
                  <a:pt x="2117271" y="1221940"/>
                  <a:pt x="2133158" y="1235229"/>
                  <a:pt x="2149928" y="1247340"/>
                </a:cubicBezTo>
                <a:cubicBezTo>
                  <a:pt x="2165837" y="1258830"/>
                  <a:pt x="2183590" y="1267738"/>
                  <a:pt x="2198914" y="1279997"/>
                </a:cubicBezTo>
                <a:cubicBezTo>
                  <a:pt x="2210935" y="1289614"/>
                  <a:pt x="2220098" y="1302390"/>
                  <a:pt x="2231571" y="1312655"/>
                </a:cubicBezTo>
                <a:cubicBezTo>
                  <a:pt x="2254596" y="1333256"/>
                  <a:pt x="2282549" y="1348791"/>
                  <a:pt x="2302328" y="1372526"/>
                </a:cubicBezTo>
                <a:cubicBezTo>
                  <a:pt x="2335350" y="1412152"/>
                  <a:pt x="2318206" y="1396681"/>
                  <a:pt x="2351314" y="1421512"/>
                </a:cubicBezTo>
                <a:cubicBezTo>
                  <a:pt x="2356757" y="1430583"/>
                  <a:pt x="2363264" y="1439095"/>
                  <a:pt x="2367642" y="1448726"/>
                </a:cubicBezTo>
                <a:cubicBezTo>
                  <a:pt x="2372390" y="1459172"/>
                  <a:pt x="2372956" y="1471352"/>
                  <a:pt x="2378528" y="1481383"/>
                </a:cubicBezTo>
                <a:cubicBezTo>
                  <a:pt x="2421721" y="1559131"/>
                  <a:pt x="2427980" y="1568155"/>
                  <a:pt x="2476500" y="1677326"/>
                </a:cubicBezTo>
                <a:cubicBezTo>
                  <a:pt x="2491014" y="1709983"/>
                  <a:pt x="2506297" y="1742309"/>
                  <a:pt x="2520042" y="1775297"/>
                </a:cubicBezTo>
                <a:cubicBezTo>
                  <a:pt x="2533519" y="1807642"/>
                  <a:pt x="2544591" y="1840955"/>
                  <a:pt x="2558142" y="1873269"/>
                </a:cubicBezTo>
                <a:cubicBezTo>
                  <a:pt x="2587307" y="1942816"/>
                  <a:pt x="2591349" y="1944967"/>
                  <a:pt x="2628900" y="2009340"/>
                </a:cubicBezTo>
                <a:cubicBezTo>
                  <a:pt x="2665959" y="2157581"/>
                  <a:pt x="2620845" y="2001098"/>
                  <a:pt x="2672442" y="2123640"/>
                </a:cubicBezTo>
                <a:cubicBezTo>
                  <a:pt x="2679793" y="2141097"/>
                  <a:pt x="2680761" y="2160904"/>
                  <a:pt x="2688771" y="2178069"/>
                </a:cubicBezTo>
                <a:cubicBezTo>
                  <a:pt x="2693684" y="2188596"/>
                  <a:pt x="2703880" y="2195766"/>
                  <a:pt x="2710542" y="2205283"/>
                </a:cubicBezTo>
                <a:cubicBezTo>
                  <a:pt x="2726902" y="2228654"/>
                  <a:pt x="2725110" y="2227213"/>
                  <a:pt x="2732314" y="2248826"/>
                </a:cubicBezTo>
                <a:cubicBezTo>
                  <a:pt x="2811379" y="2209292"/>
                  <a:pt x="2778752" y="2231799"/>
                  <a:pt x="2824842" y="2047440"/>
                </a:cubicBezTo>
                <a:cubicBezTo>
                  <a:pt x="2839356" y="1989383"/>
                  <a:pt x="2854150" y="1931395"/>
                  <a:pt x="2868385" y="1873269"/>
                </a:cubicBezTo>
                <a:cubicBezTo>
                  <a:pt x="2886055" y="1801117"/>
                  <a:pt x="2895704" y="1755775"/>
                  <a:pt x="2911928" y="1682769"/>
                </a:cubicBezTo>
                <a:cubicBezTo>
                  <a:pt x="2919185" y="1650112"/>
                  <a:pt x="2927139" y="1617601"/>
                  <a:pt x="2933700" y="1584797"/>
                </a:cubicBezTo>
                <a:cubicBezTo>
                  <a:pt x="2939143" y="1557583"/>
                  <a:pt x="2941918" y="1529697"/>
                  <a:pt x="2950028" y="1503155"/>
                </a:cubicBezTo>
                <a:cubicBezTo>
                  <a:pt x="2961942" y="1464164"/>
                  <a:pt x="2981581" y="1427823"/>
                  <a:pt x="2993571" y="1388855"/>
                </a:cubicBezTo>
                <a:cubicBezTo>
                  <a:pt x="3083368" y="1097015"/>
                  <a:pt x="3002747" y="1345286"/>
                  <a:pt x="3058885" y="1192912"/>
                </a:cubicBezTo>
                <a:cubicBezTo>
                  <a:pt x="3087781" y="1114481"/>
                  <a:pt x="3056701" y="1168972"/>
                  <a:pt x="3102428" y="1116712"/>
                </a:cubicBezTo>
                <a:cubicBezTo>
                  <a:pt x="3122703" y="1093540"/>
                  <a:pt x="3101665" y="1104266"/>
                  <a:pt x="3129642" y="1094940"/>
                </a:cubicBezTo>
                <a:cubicBezTo>
                  <a:pt x="3156856" y="1064097"/>
                  <a:pt x="3185481" y="1034444"/>
                  <a:pt x="3211285" y="1002412"/>
                </a:cubicBezTo>
                <a:cubicBezTo>
                  <a:pt x="3238147" y="969067"/>
                  <a:pt x="3260185" y="931984"/>
                  <a:pt x="3287485" y="898997"/>
                </a:cubicBezTo>
                <a:cubicBezTo>
                  <a:pt x="3356712" y="815348"/>
                  <a:pt x="3325509" y="871859"/>
                  <a:pt x="3401785" y="795583"/>
                </a:cubicBezTo>
                <a:cubicBezTo>
                  <a:pt x="3442556" y="754812"/>
                  <a:pt x="3419837" y="767794"/>
                  <a:pt x="3467100" y="752040"/>
                </a:cubicBezTo>
                <a:cubicBezTo>
                  <a:pt x="3470728" y="746597"/>
                  <a:pt x="3472267" y="738889"/>
                  <a:pt x="3477985" y="735712"/>
                </a:cubicBezTo>
                <a:cubicBezTo>
                  <a:pt x="3483280" y="732770"/>
                  <a:pt x="3525925" y="722366"/>
                  <a:pt x="3537857" y="719383"/>
                </a:cubicBezTo>
                <a:cubicBezTo>
                  <a:pt x="3667526" y="721699"/>
                  <a:pt x="3769140" y="712710"/>
                  <a:pt x="3886200" y="730269"/>
                </a:cubicBezTo>
                <a:cubicBezTo>
                  <a:pt x="3950719" y="739947"/>
                  <a:pt x="3932252" y="734735"/>
                  <a:pt x="3967842" y="746597"/>
                </a:cubicBezTo>
                <a:cubicBezTo>
                  <a:pt x="4000499" y="781069"/>
                  <a:pt x="4028735" y="820348"/>
                  <a:pt x="4065814" y="850012"/>
                </a:cubicBezTo>
                <a:cubicBezTo>
                  <a:pt x="4083957" y="864526"/>
                  <a:pt x="4103813" y="877126"/>
                  <a:pt x="4120242" y="893555"/>
                </a:cubicBezTo>
                <a:cubicBezTo>
                  <a:pt x="4134869" y="908182"/>
                  <a:pt x="4143715" y="927913"/>
                  <a:pt x="4158342" y="942540"/>
                </a:cubicBezTo>
                <a:cubicBezTo>
                  <a:pt x="4169378" y="953576"/>
                  <a:pt x="4185005" y="959135"/>
                  <a:pt x="4196442" y="969755"/>
                </a:cubicBezTo>
                <a:cubicBezTo>
                  <a:pt x="4210575" y="982878"/>
                  <a:pt x="4220905" y="999660"/>
                  <a:pt x="4234542" y="1013297"/>
                </a:cubicBezTo>
                <a:cubicBezTo>
                  <a:pt x="4247469" y="1026224"/>
                  <a:pt x="4263012" y="1035906"/>
                  <a:pt x="4278085" y="1045955"/>
                </a:cubicBezTo>
                <a:cubicBezTo>
                  <a:pt x="4281714" y="1051398"/>
                  <a:pt x="4283946" y="1058095"/>
                  <a:pt x="4288971" y="1062283"/>
                </a:cubicBezTo>
                <a:cubicBezTo>
                  <a:pt x="4295204" y="1067477"/>
                  <a:pt x="4303284" y="1069973"/>
                  <a:pt x="4310742" y="1073169"/>
                </a:cubicBezTo>
                <a:cubicBezTo>
                  <a:pt x="4328157" y="1080633"/>
                  <a:pt x="4333844" y="1078945"/>
                  <a:pt x="4354285" y="1084055"/>
                </a:cubicBezTo>
                <a:cubicBezTo>
                  <a:pt x="4359851" y="1085446"/>
                  <a:pt x="4365171" y="1087683"/>
                  <a:pt x="4370614" y="1089497"/>
                </a:cubicBezTo>
                <a:cubicBezTo>
                  <a:pt x="4386943" y="1053211"/>
                  <a:pt x="4403926" y="1017213"/>
                  <a:pt x="4419600" y="980640"/>
                </a:cubicBezTo>
                <a:cubicBezTo>
                  <a:pt x="4455195" y="897585"/>
                  <a:pt x="4471545" y="834392"/>
                  <a:pt x="4523014" y="752040"/>
                </a:cubicBezTo>
                <a:cubicBezTo>
                  <a:pt x="4532085" y="737526"/>
                  <a:pt x="4541550" y="723250"/>
                  <a:pt x="4550228" y="708497"/>
                </a:cubicBezTo>
                <a:cubicBezTo>
                  <a:pt x="4559699" y="692397"/>
                  <a:pt x="4567702" y="675450"/>
                  <a:pt x="4577442" y="659512"/>
                </a:cubicBezTo>
                <a:cubicBezTo>
                  <a:pt x="4602741" y="618114"/>
                  <a:pt x="4606011" y="615637"/>
                  <a:pt x="4631871" y="583312"/>
                </a:cubicBezTo>
                <a:cubicBezTo>
                  <a:pt x="4635500" y="572426"/>
                  <a:pt x="4638344" y="561247"/>
                  <a:pt x="4642757" y="550655"/>
                </a:cubicBezTo>
                <a:cubicBezTo>
                  <a:pt x="4651557" y="529533"/>
                  <a:pt x="4669955" y="498975"/>
                  <a:pt x="4680857" y="479897"/>
                </a:cubicBezTo>
                <a:cubicBezTo>
                  <a:pt x="4684485" y="465383"/>
                  <a:pt x="4681163" y="446934"/>
                  <a:pt x="4691742" y="436355"/>
                </a:cubicBezTo>
                <a:cubicBezTo>
                  <a:pt x="4715551" y="412546"/>
                  <a:pt x="4704111" y="426627"/>
                  <a:pt x="4724400" y="392812"/>
                </a:cubicBezTo>
                <a:cubicBezTo>
                  <a:pt x="4744270" y="293453"/>
                  <a:pt x="4726806" y="328445"/>
                  <a:pt x="4849585" y="224083"/>
                </a:cubicBezTo>
                <a:cubicBezTo>
                  <a:pt x="4885871" y="193240"/>
                  <a:pt x="4919199" y="158535"/>
                  <a:pt x="4958442" y="131555"/>
                </a:cubicBezTo>
                <a:cubicBezTo>
                  <a:pt x="4988393" y="110963"/>
                  <a:pt x="5028720" y="77331"/>
                  <a:pt x="5067300" y="60797"/>
                </a:cubicBezTo>
                <a:cubicBezTo>
                  <a:pt x="5072573" y="58537"/>
                  <a:pt x="5078185" y="57169"/>
                  <a:pt x="5083628" y="55355"/>
                </a:cubicBezTo>
                <a:cubicBezTo>
                  <a:pt x="5092699" y="48098"/>
                  <a:pt x="5102627" y="41798"/>
                  <a:pt x="5110842" y="33583"/>
                </a:cubicBezTo>
                <a:cubicBezTo>
                  <a:pt x="5115467" y="28958"/>
                  <a:pt x="5115407" y="18940"/>
                  <a:pt x="5121728" y="17255"/>
                </a:cubicBezTo>
                <a:cubicBezTo>
                  <a:pt x="5144585" y="11160"/>
                  <a:pt x="5168839" y="12478"/>
                  <a:pt x="5192485" y="11812"/>
                </a:cubicBezTo>
                <a:cubicBezTo>
                  <a:pt x="5297688" y="8848"/>
                  <a:pt x="5402942" y="8183"/>
                  <a:pt x="5508171" y="6369"/>
                </a:cubicBezTo>
                <a:cubicBezTo>
                  <a:pt x="5659927" y="-5305"/>
                  <a:pt x="5510539" y="1766"/>
                  <a:pt x="5627914" y="6369"/>
                </a:cubicBezTo>
                <a:cubicBezTo>
                  <a:pt x="5704077" y="9356"/>
                  <a:pt x="5780314" y="9998"/>
                  <a:pt x="5856514" y="11812"/>
                </a:cubicBezTo>
                <a:cubicBezTo>
                  <a:pt x="5874657" y="13626"/>
                  <a:pt x="5899164" y="3336"/>
                  <a:pt x="5910942" y="17255"/>
                </a:cubicBezTo>
                <a:cubicBezTo>
                  <a:pt x="5925054" y="33933"/>
                  <a:pt x="5912793" y="61019"/>
                  <a:pt x="5916385" y="82569"/>
                </a:cubicBezTo>
                <a:cubicBezTo>
                  <a:pt x="5936584" y="203758"/>
                  <a:pt x="5941012" y="166688"/>
                  <a:pt x="5970814" y="294840"/>
                </a:cubicBezTo>
                <a:cubicBezTo>
                  <a:pt x="5980003" y="334354"/>
                  <a:pt x="5984629" y="374802"/>
                  <a:pt x="5992585" y="414583"/>
                </a:cubicBezTo>
                <a:cubicBezTo>
                  <a:pt x="6002857" y="465941"/>
                  <a:pt x="6022335" y="547917"/>
                  <a:pt x="6036128" y="599640"/>
                </a:cubicBezTo>
                <a:cubicBezTo>
                  <a:pt x="6042935" y="625164"/>
                  <a:pt x="6048806" y="651038"/>
                  <a:pt x="6057900" y="675840"/>
                </a:cubicBezTo>
                <a:cubicBezTo>
                  <a:pt x="6069018" y="706160"/>
                  <a:pt x="6110053" y="795325"/>
                  <a:pt x="6128657" y="828240"/>
                </a:cubicBezTo>
                <a:cubicBezTo>
                  <a:pt x="6140297" y="848834"/>
                  <a:pt x="6156178" y="866954"/>
                  <a:pt x="6166757" y="888112"/>
                </a:cubicBezTo>
                <a:cubicBezTo>
                  <a:pt x="6174454" y="903506"/>
                  <a:pt x="6175685" y="921557"/>
                  <a:pt x="6183085" y="937097"/>
                </a:cubicBezTo>
                <a:cubicBezTo>
                  <a:pt x="6213565" y="1001105"/>
                  <a:pt x="6205408" y="990580"/>
                  <a:pt x="6242957" y="1018740"/>
                </a:cubicBezTo>
                <a:cubicBezTo>
                  <a:pt x="6246355" y="1028935"/>
                  <a:pt x="6249907" y="1044363"/>
                  <a:pt x="6259285" y="1051397"/>
                </a:cubicBezTo>
                <a:cubicBezTo>
                  <a:pt x="6269021" y="1058699"/>
                  <a:pt x="6281056" y="1062283"/>
                  <a:pt x="6291942" y="1067726"/>
                </a:cubicBezTo>
                <a:cubicBezTo>
                  <a:pt x="6293718" y="1074830"/>
                  <a:pt x="6297830" y="1101650"/>
                  <a:pt x="6308271" y="1105826"/>
                </a:cubicBezTo>
                <a:cubicBezTo>
                  <a:pt x="6313598" y="1107957"/>
                  <a:pt x="6319157" y="1102197"/>
                  <a:pt x="6324600" y="1100383"/>
                </a:cubicBezTo>
                <a:cubicBezTo>
                  <a:pt x="6371771" y="1138483"/>
                  <a:pt x="6422095" y="1172981"/>
                  <a:pt x="6466114" y="1214683"/>
                </a:cubicBezTo>
                <a:cubicBezTo>
                  <a:pt x="6500585" y="1247340"/>
                  <a:pt x="6539129" y="1276176"/>
                  <a:pt x="6569528" y="1312655"/>
                </a:cubicBezTo>
                <a:cubicBezTo>
                  <a:pt x="6608240" y="1359110"/>
                  <a:pt x="6586722" y="1335292"/>
                  <a:pt x="6634842" y="1383412"/>
                </a:cubicBezTo>
                <a:cubicBezTo>
                  <a:pt x="6638471" y="1392483"/>
                  <a:pt x="6639866" y="1402810"/>
                  <a:pt x="6645728" y="1410626"/>
                </a:cubicBezTo>
                <a:cubicBezTo>
                  <a:pt x="6656504" y="1424994"/>
                  <a:pt x="6683828" y="1448726"/>
                  <a:pt x="6683828" y="1448726"/>
                </a:cubicBezTo>
                <a:cubicBezTo>
                  <a:pt x="6685642" y="1455983"/>
                  <a:pt x="6685122" y="1464273"/>
                  <a:pt x="6689271" y="1470497"/>
                </a:cubicBezTo>
                <a:cubicBezTo>
                  <a:pt x="6692900" y="1475940"/>
                  <a:pt x="6700209" y="1485089"/>
                  <a:pt x="6705600" y="1481383"/>
                </a:cubicBezTo>
                <a:cubicBezTo>
                  <a:pt x="6761878" y="1442692"/>
                  <a:pt x="6804880" y="1385892"/>
                  <a:pt x="6863442" y="1350755"/>
                </a:cubicBezTo>
                <a:cubicBezTo>
                  <a:pt x="7135224" y="1187686"/>
                  <a:pt x="6907313" y="1328766"/>
                  <a:pt x="7053942" y="1231012"/>
                </a:cubicBezTo>
                <a:cubicBezTo>
                  <a:pt x="7068183" y="1221518"/>
                  <a:pt x="7082700" y="1212421"/>
                  <a:pt x="7097485" y="1203797"/>
                </a:cubicBezTo>
                <a:cubicBezTo>
                  <a:pt x="7152728" y="1171572"/>
                  <a:pt x="7090238" y="1212259"/>
                  <a:pt x="7135585" y="1182026"/>
                </a:cubicBezTo>
                <a:cubicBezTo>
                  <a:pt x="7155542" y="1152997"/>
                  <a:pt x="7174108" y="1122961"/>
                  <a:pt x="7195457" y="1094940"/>
                </a:cubicBezTo>
                <a:cubicBezTo>
                  <a:pt x="7232205" y="1046708"/>
                  <a:pt x="7276122" y="1003878"/>
                  <a:pt x="7309757" y="953426"/>
                </a:cubicBezTo>
                <a:cubicBezTo>
                  <a:pt x="7320643" y="937097"/>
                  <a:pt x="7331935" y="921032"/>
                  <a:pt x="7342414" y="904440"/>
                </a:cubicBezTo>
                <a:cubicBezTo>
                  <a:pt x="7379467" y="845772"/>
                  <a:pt x="7364630" y="858089"/>
                  <a:pt x="7407728" y="811912"/>
                </a:cubicBezTo>
                <a:cubicBezTo>
                  <a:pt x="7421734" y="796906"/>
                  <a:pt x="7436757" y="782883"/>
                  <a:pt x="7451271" y="768369"/>
                </a:cubicBezTo>
                <a:cubicBezTo>
                  <a:pt x="7456714" y="762926"/>
                  <a:pt x="7459945" y="752846"/>
                  <a:pt x="7467600" y="752040"/>
                </a:cubicBezTo>
                <a:cubicBezTo>
                  <a:pt x="7502071" y="748412"/>
                  <a:pt x="7536460" y="743883"/>
                  <a:pt x="7571014" y="741155"/>
                </a:cubicBezTo>
                <a:cubicBezTo>
                  <a:pt x="7605426" y="738438"/>
                  <a:pt x="7639976" y="737865"/>
                  <a:pt x="7674428" y="735712"/>
                </a:cubicBezTo>
                <a:cubicBezTo>
                  <a:pt x="7698037" y="734236"/>
                  <a:pt x="7721599" y="732083"/>
                  <a:pt x="7745185" y="730269"/>
                </a:cubicBezTo>
                <a:cubicBezTo>
                  <a:pt x="7921171" y="732083"/>
                  <a:pt x="8098342" y="715240"/>
                  <a:pt x="8273142" y="735712"/>
                </a:cubicBezTo>
                <a:cubicBezTo>
                  <a:pt x="8306369" y="739603"/>
                  <a:pt x="8322935" y="780487"/>
                  <a:pt x="8349342" y="801026"/>
                </a:cubicBezTo>
                <a:cubicBezTo>
                  <a:pt x="8371986" y="818638"/>
                  <a:pt x="8395669" y="834977"/>
                  <a:pt x="8420100" y="850012"/>
                </a:cubicBezTo>
                <a:cubicBezTo>
                  <a:pt x="8665528" y="1001044"/>
                  <a:pt x="8361944" y="801378"/>
                  <a:pt x="8534400" y="920769"/>
                </a:cubicBezTo>
                <a:cubicBezTo>
                  <a:pt x="8543098" y="926791"/>
                  <a:pt x="8553426" y="930398"/>
                  <a:pt x="8561614" y="937097"/>
                </a:cubicBezTo>
                <a:cubicBezTo>
                  <a:pt x="8573529" y="946846"/>
                  <a:pt x="8581821" y="960700"/>
                  <a:pt x="8594271" y="969755"/>
                </a:cubicBezTo>
                <a:cubicBezTo>
                  <a:pt x="8602172" y="975502"/>
                  <a:pt x="8612944" y="975895"/>
                  <a:pt x="8621485" y="980640"/>
                </a:cubicBezTo>
                <a:cubicBezTo>
                  <a:pt x="8629415" y="985046"/>
                  <a:pt x="8636591" y="990816"/>
                  <a:pt x="8643257" y="996969"/>
                </a:cubicBezTo>
                <a:cubicBezTo>
                  <a:pt x="8689717" y="1039856"/>
                  <a:pt x="8681458" y="1029780"/>
                  <a:pt x="8703128" y="1062283"/>
                </a:cubicBezTo>
                <a:cubicBezTo>
                  <a:pt x="8735785" y="1031440"/>
                  <a:pt x="8767527" y="999598"/>
                  <a:pt x="8801100" y="969755"/>
                </a:cubicBezTo>
                <a:cubicBezTo>
                  <a:pt x="8952367" y="835296"/>
                  <a:pt x="8850772" y="941850"/>
                  <a:pt x="9007928" y="784697"/>
                </a:cubicBezTo>
                <a:lnTo>
                  <a:pt x="9056914" y="735712"/>
                </a:lnTo>
                <a:cubicBezTo>
                  <a:pt x="9062357" y="730269"/>
                  <a:pt x="9065940" y="721817"/>
                  <a:pt x="9073242" y="719383"/>
                </a:cubicBezTo>
                <a:lnTo>
                  <a:pt x="9105900" y="708497"/>
                </a:lnTo>
                <a:lnTo>
                  <a:pt x="9394371" y="713940"/>
                </a:lnTo>
                <a:cubicBezTo>
                  <a:pt x="9419824" y="714700"/>
                  <a:pt x="9446318" y="727144"/>
                  <a:pt x="9470571" y="719383"/>
                </a:cubicBezTo>
                <a:cubicBezTo>
                  <a:pt x="9495130" y="711524"/>
                  <a:pt x="9510038" y="686164"/>
                  <a:pt x="9530442" y="670397"/>
                </a:cubicBezTo>
                <a:cubicBezTo>
                  <a:pt x="9549969" y="655308"/>
                  <a:pt x="9570868" y="642047"/>
                  <a:pt x="9590314" y="626855"/>
                </a:cubicBezTo>
                <a:cubicBezTo>
                  <a:pt x="9628943" y="596677"/>
                  <a:pt x="9668594" y="567575"/>
                  <a:pt x="9704614" y="534326"/>
                </a:cubicBezTo>
                <a:cubicBezTo>
                  <a:pt x="9728200" y="512555"/>
                  <a:pt x="9750307" y="489063"/>
                  <a:pt x="9775371" y="469012"/>
                </a:cubicBezTo>
                <a:cubicBezTo>
                  <a:pt x="9786793" y="459874"/>
                  <a:pt x="9800928" y="454766"/>
                  <a:pt x="9813471" y="447240"/>
                </a:cubicBezTo>
                <a:cubicBezTo>
                  <a:pt x="9823052" y="441492"/>
                  <a:pt x="9844393" y="426179"/>
                  <a:pt x="9851571" y="420026"/>
                </a:cubicBezTo>
                <a:cubicBezTo>
                  <a:pt x="9857415" y="415016"/>
                  <a:pt x="9862457" y="409140"/>
                  <a:pt x="9867900" y="403697"/>
                </a:cubicBezTo>
                <a:cubicBezTo>
                  <a:pt x="9904186" y="438169"/>
                  <a:pt x="9943643" y="469583"/>
                  <a:pt x="9976757" y="507112"/>
                </a:cubicBezTo>
                <a:cubicBezTo>
                  <a:pt x="10003971" y="537955"/>
                  <a:pt x="10029315" y="570555"/>
                  <a:pt x="10058400" y="599640"/>
                </a:cubicBezTo>
                <a:cubicBezTo>
                  <a:pt x="10071100" y="612340"/>
                  <a:pt x="10083303" y="625558"/>
                  <a:pt x="10096500" y="637740"/>
                </a:cubicBezTo>
                <a:cubicBezTo>
                  <a:pt x="10106912" y="647351"/>
                  <a:pt x="10119137" y="654935"/>
                  <a:pt x="10129157" y="664955"/>
                </a:cubicBezTo>
                <a:cubicBezTo>
                  <a:pt x="10135571" y="671369"/>
                  <a:pt x="10139582" y="679839"/>
                  <a:pt x="10145485" y="686726"/>
                </a:cubicBezTo>
                <a:cubicBezTo>
                  <a:pt x="10155040" y="697873"/>
                  <a:pt x="10178423" y="718463"/>
                  <a:pt x="10189028" y="724826"/>
                </a:cubicBezTo>
                <a:cubicBezTo>
                  <a:pt x="10197406" y="729853"/>
                  <a:pt x="10207094" y="732281"/>
                  <a:pt x="10216242" y="735712"/>
                </a:cubicBezTo>
                <a:cubicBezTo>
                  <a:pt x="10233816" y="742302"/>
                  <a:pt x="10228223" y="741155"/>
                  <a:pt x="10243457" y="741155"/>
                </a:cubicBezTo>
              </a:path>
            </a:pathLst>
          </a:cu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6412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AACDB-9BAB-43B1-97F4-7612957BD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MOVE-Challenge: Rückfälle vermeiden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023F51B-74E3-2F57-7C26-6EEFE1F2E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720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2000" b="1" dirty="0"/>
              <a:t>1.Wann würden Sie von einem Rückfall sprechen?</a:t>
            </a:r>
          </a:p>
          <a:p>
            <a:r>
              <a:rPr lang="de-DE" sz="2000" dirty="0"/>
              <a:t>Gewicht: 	Zunahme um mehr als ____ kg</a:t>
            </a:r>
          </a:p>
          <a:p>
            <a:r>
              <a:rPr lang="de-DE" sz="2000" dirty="0"/>
              <a:t>Ernährung:	Mehr als ______ kcal pro Tag über dem Gesamtenergiebedarf</a:t>
            </a:r>
          </a:p>
          <a:p>
            <a:r>
              <a:rPr lang="de-DE" sz="2000" dirty="0"/>
              <a:t>Bewegung: 	Weniger als ______ Schritte im Durchschnitt pro Woche</a:t>
            </a:r>
            <a:endParaRPr lang="de-DE" sz="1800" dirty="0"/>
          </a:p>
          <a:p>
            <a:pPr marL="0" indent="0">
              <a:buNone/>
            </a:pPr>
            <a:r>
              <a:rPr lang="de-DE" sz="1800" dirty="0"/>
              <a:t>		</a:t>
            </a:r>
            <a:r>
              <a:rPr lang="de-DE" sz="2000" dirty="0"/>
              <a:t>Weniger als ______ Minuten im Durchschnitt pro Woche</a:t>
            </a:r>
          </a:p>
          <a:p>
            <a:pPr marL="0" indent="0">
              <a:buNone/>
            </a:pPr>
            <a:r>
              <a:rPr lang="de-DE" sz="2000" b="1" dirty="0"/>
              <a:t>2. „Wenn, dann“-Plan</a:t>
            </a:r>
          </a:p>
          <a:p>
            <a:r>
              <a:rPr lang="de-DE" sz="2000" dirty="0"/>
              <a:t>Wenn ________________________________________________________________________, dann</a:t>
            </a:r>
          </a:p>
          <a:p>
            <a:pPr marL="0" indent="0">
              <a:buNone/>
            </a:pPr>
            <a:r>
              <a:rPr lang="de-DE" sz="2000" dirty="0"/>
              <a:t>______________________________________________________________________________________</a:t>
            </a:r>
          </a:p>
          <a:p>
            <a:pPr marL="0" indent="0">
              <a:buNone/>
            </a:pPr>
            <a:r>
              <a:rPr lang="de-DE" sz="2000" b="1" dirty="0"/>
              <a:t>3. Diese Strategien haben sich bisher bei mir bewehrt</a:t>
            </a:r>
          </a:p>
          <a:p>
            <a:r>
              <a:rPr lang="de-DE" sz="2000" dirty="0"/>
              <a:t>____________________________________________________________</a:t>
            </a:r>
          </a:p>
          <a:p>
            <a:r>
              <a:rPr lang="de-DE" sz="2000" dirty="0"/>
              <a:t>____________________________________________________________</a:t>
            </a:r>
          </a:p>
          <a:p>
            <a:r>
              <a:rPr lang="de-DE" sz="2000" dirty="0"/>
              <a:t>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7244931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CF443-7AF9-454C-0C69-E0FB5D1BA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F46B9B-AAE6-3961-0B72-6582DDC40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928" y="0"/>
            <a:ext cx="10515600" cy="1325563"/>
          </a:xfrm>
        </p:spPr>
        <p:txBody>
          <a:bodyPr/>
          <a:lstStyle/>
          <a:p>
            <a:r>
              <a:rPr lang="de-DE" dirty="0"/>
              <a:t>MOVE-Challenge: Zwischenbilanz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42E71A8F-DB6A-AC90-296C-398DD83A80D6}"/>
              </a:ext>
            </a:extLst>
          </p:cNvPr>
          <p:cNvSpPr txBox="1"/>
          <p:nvPr/>
        </p:nvSpPr>
        <p:spPr>
          <a:xfrm>
            <a:off x="10015057" y="45522"/>
            <a:ext cx="2176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Arbeitsblatt-Symbol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84FD5C73-8AFE-A8E5-865F-2F27C1B7E3A0}"/>
              </a:ext>
            </a:extLst>
          </p:cNvPr>
          <p:cNvSpPr txBox="1"/>
          <p:nvPr/>
        </p:nvSpPr>
        <p:spPr>
          <a:xfrm>
            <a:off x="440871" y="1159328"/>
            <a:ext cx="11527970" cy="267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2000" b="1" dirty="0">
                <a:solidFill>
                  <a:schemeClr val="accent5"/>
                </a:solidFill>
              </a:rPr>
              <a:t>Selbsteinschätzung</a:t>
            </a:r>
          </a:p>
          <a:p>
            <a:pPr marL="0" indent="0" algn="ctr">
              <a:buNone/>
            </a:pPr>
            <a:endParaRPr lang="de-DE" sz="2000" b="1" dirty="0">
              <a:solidFill>
                <a:schemeClr val="accent5"/>
              </a:solidFill>
            </a:endParaRPr>
          </a:p>
          <a:p>
            <a:pPr marL="0" indent="0">
              <a:buNone/>
            </a:pPr>
            <a:r>
              <a:rPr lang="de-DE" sz="1600" b="1" dirty="0"/>
              <a:t>Wie zufrieden sind Sie mit Ihrem bisherigen Gewichtsverlauf?</a:t>
            </a:r>
          </a:p>
          <a:p>
            <a:pPr marL="0" indent="0">
              <a:buNone/>
            </a:pPr>
            <a:r>
              <a:rPr lang="de-DE" sz="1600" dirty="0"/>
              <a:t>Gar nicht zufrieden ----------------------------------------------------------------------------------------------------------------------sehr zufrieden</a:t>
            </a:r>
          </a:p>
          <a:p>
            <a:pPr marL="0" indent="0">
              <a:buNone/>
            </a:pPr>
            <a:endParaRPr lang="de-DE" sz="1600" b="1" dirty="0"/>
          </a:p>
          <a:p>
            <a:r>
              <a:rPr lang="de-DE" sz="1600" b="1" dirty="0"/>
              <a:t>Wie zufrieden sind Sie mit Ihrer Ernährung?</a:t>
            </a:r>
          </a:p>
          <a:p>
            <a:r>
              <a:rPr lang="de-DE" sz="1600" dirty="0"/>
              <a:t>Gar nicht zufrieden ----------------------------------------------------------------------------------------------------------------------sehr zufrieden</a:t>
            </a:r>
            <a:endParaRPr lang="de-DE" sz="1600" b="1" dirty="0"/>
          </a:p>
          <a:p>
            <a:endParaRPr lang="de-DE" sz="1600" b="1" dirty="0"/>
          </a:p>
          <a:p>
            <a:r>
              <a:rPr lang="de-DE" sz="1600" b="1" dirty="0"/>
              <a:t>Wie zufrieden sind Sie mit Ihrer Bewegung?</a:t>
            </a:r>
          </a:p>
          <a:p>
            <a:r>
              <a:rPr lang="de-DE" sz="1600" dirty="0"/>
              <a:t>Gar nicht zufrieden ----------------------------------------------------------------------------------------------------------------------sehr zufrieden</a:t>
            </a:r>
            <a:endParaRPr lang="de-DE" sz="1600" b="1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0A1EEAA5-F50F-97E1-9FD9-6B2FF15F76E3}"/>
              </a:ext>
            </a:extLst>
          </p:cNvPr>
          <p:cNvSpPr txBox="1"/>
          <p:nvPr/>
        </p:nvSpPr>
        <p:spPr>
          <a:xfrm>
            <a:off x="440871" y="3962400"/>
            <a:ext cx="11527970" cy="267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2000" b="1" dirty="0">
                <a:solidFill>
                  <a:schemeClr val="accent5"/>
                </a:solidFill>
              </a:rPr>
              <a:t>Erfolge - Herausforderungen</a:t>
            </a:r>
          </a:p>
          <a:p>
            <a:pPr marL="0" indent="0" algn="ctr">
              <a:buNone/>
            </a:pPr>
            <a:endParaRPr lang="de-DE" sz="2000" b="1" dirty="0">
              <a:solidFill>
                <a:schemeClr val="accent5"/>
              </a:solidFill>
            </a:endParaRPr>
          </a:p>
          <a:p>
            <a:pPr marL="0" indent="0">
              <a:buNone/>
            </a:pPr>
            <a:r>
              <a:rPr lang="de-DE" sz="1600" b="1" dirty="0"/>
              <a:t>Was lief gut? </a:t>
            </a:r>
          </a:p>
          <a:p>
            <a:pPr marL="0" indent="0">
              <a:buNone/>
            </a:pPr>
            <a:r>
              <a:rPr lang="de-DE" sz="16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 marL="0" indent="0">
              <a:buNone/>
            </a:pPr>
            <a:endParaRPr lang="de-DE" sz="1600" b="1" dirty="0"/>
          </a:p>
          <a:p>
            <a:pPr marL="0" indent="0">
              <a:buNone/>
            </a:pPr>
            <a:r>
              <a:rPr lang="de-DE" sz="1600" b="1" dirty="0"/>
              <a:t>Was lief nicht so gut?</a:t>
            </a:r>
          </a:p>
          <a:p>
            <a:r>
              <a:rPr lang="de-DE" sz="16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 marL="0" indent="0">
              <a:buNone/>
            </a:pPr>
            <a:endParaRPr lang="de-DE" sz="1600" b="1" dirty="0"/>
          </a:p>
        </p:txBody>
      </p:sp>
    </p:spTree>
    <p:extLst>
      <p:ext uri="{BB962C8B-B14F-4D97-AF65-F5344CB8AC3E}">
        <p14:creationId xmlns:p14="http://schemas.microsoft.com/office/powerpoint/2010/main" val="41114471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7900584D-A293-65B7-9DCA-0D70C3CFD7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625" b="19772"/>
          <a:stretch>
            <a:fillRect/>
          </a:stretch>
        </p:blipFill>
        <p:spPr>
          <a:xfrm>
            <a:off x="0" y="1204685"/>
            <a:ext cx="12192000" cy="565331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83EE8F5-C590-4545-C218-9B83FF65F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Bis zur nächsten Kurseinheit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D43753D-E1F5-51F0-99A9-C8CBAA08AD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95CC661E-133B-139F-7B89-9DC633DEC3B5}"/>
              </a:ext>
            </a:extLst>
          </p:cNvPr>
          <p:cNvSpPr txBox="1"/>
          <p:nvPr/>
        </p:nvSpPr>
        <p:spPr>
          <a:xfrm>
            <a:off x="4093029" y="6921519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i="0" dirty="0">
                <a:solidFill>
                  <a:schemeClr val="tx1"/>
                </a:solidFill>
                <a:effectLst/>
                <a:latin typeface="+mn-lt"/>
              </a:rPr>
              <a:t>VSB_2025-09-24_0467.jpg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285963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2051</Words>
  <Application>Microsoft Office PowerPoint</Application>
  <PresentationFormat>Breitbild</PresentationFormat>
  <Paragraphs>370</Paragraphs>
  <Slides>31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31</vt:i4>
      </vt:variant>
    </vt:vector>
  </HeadingPairs>
  <TitlesOfParts>
    <vt:vector size="37" baseType="lpstr">
      <vt:lpstr>Aptos</vt:lpstr>
      <vt:lpstr>Aptos Display</vt:lpstr>
      <vt:lpstr>Arial</vt:lpstr>
      <vt:lpstr>Wingdings</vt:lpstr>
      <vt:lpstr>Office</vt:lpstr>
      <vt:lpstr>1_Office</vt:lpstr>
      <vt:lpstr>Kursstunde 11</vt:lpstr>
      <vt:lpstr>Die Themen heute</vt:lpstr>
      <vt:lpstr>MOVE-Challenge: Meine Gewichtskurve</vt:lpstr>
      <vt:lpstr>MOVE-Challenge: Meine Zufriedenheit</vt:lpstr>
      <vt:lpstr>Wie viele Kalorien können Sie hier sparen?</vt:lpstr>
      <vt:lpstr>Wie viele Kalorien können Sie hier sparen? Auflösung</vt:lpstr>
      <vt:lpstr>Ganz praktisch: Versteckte Zucker</vt:lpstr>
      <vt:lpstr>MOVE-Check: Was meinen Sie?</vt:lpstr>
      <vt:lpstr>MOVE-Check: Aktueller Stand der Forschung</vt:lpstr>
      <vt:lpstr>Zur Erinnerung: Häufiger Verlauf beim Abnehmen</vt:lpstr>
      <vt:lpstr>Gewicht stabilisieren: Das ist günstig</vt:lpstr>
      <vt:lpstr>Gewicht stabilisieren: Eiweiß hilft</vt:lpstr>
      <vt:lpstr>Günstige Eiweißquellen</vt:lpstr>
      <vt:lpstr>Gewicht stabilisieren: Körperliche Aktivität</vt:lpstr>
      <vt:lpstr>Praktische Übungen: Kurze Bewegungssnacks für 30 – 60 Sekunden</vt:lpstr>
      <vt:lpstr>Ausrutscher passieren: Dranbleiben</vt:lpstr>
      <vt:lpstr>Umgang mit Ausrutschern</vt:lpstr>
      <vt:lpstr>Rückfall in alte Gewohnheiten: Wenn der Ausrutscher zur Regel wird</vt:lpstr>
      <vt:lpstr>Schritt 1: Frühzeitig Rückfälle erkennen</vt:lpstr>
      <vt:lpstr>Schritt 2: Plan entwickeln, um Rückfällen entgegenzuwirken</vt:lpstr>
      <vt:lpstr>Schritt 3: Sich an erfolgreiche und bewerte Strategien beim Abnehmen erinnern und anwenden </vt:lpstr>
      <vt:lpstr>Zur Erinnerung: Ausdauertraining</vt:lpstr>
      <vt:lpstr>Welches Ausdauertraining machen Sie?</vt:lpstr>
      <vt:lpstr>Puls: wichtiges Maß der Intensität</vt:lpstr>
      <vt:lpstr>Puls und Intensität der körperlichen Aktivität</vt:lpstr>
      <vt:lpstr>Puls messen</vt:lpstr>
      <vt:lpstr>MOVE-Challenge: Meine Gewichtskurve</vt:lpstr>
      <vt:lpstr>MOVE-Challenge: Meine Zufriedenheit</vt:lpstr>
      <vt:lpstr>MOVE-Challenge: Rückfälle vermeiden</vt:lpstr>
      <vt:lpstr>MOVE-Challenge: Zwischenbilanz</vt:lpstr>
      <vt:lpstr>Bis zur nächsten Kurseinheit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Dominic Ehrmann</dc:creator>
  <cp:lastModifiedBy>Dominic Ehrmann</cp:lastModifiedBy>
  <cp:revision>36</cp:revision>
  <dcterms:created xsi:type="dcterms:W3CDTF">2026-06-08T11:41:55Z</dcterms:created>
  <dcterms:modified xsi:type="dcterms:W3CDTF">2026-09-21T22:18:02Z</dcterms:modified>
</cp:coreProperties>
</file>